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 id="2147483694" r:id="rId2"/>
  </p:sldMasterIdLst>
  <p:notesMasterIdLst>
    <p:notesMasterId r:id="rId44"/>
  </p:notesMasterIdLst>
  <p:handoutMasterIdLst>
    <p:handoutMasterId r:id="rId45"/>
  </p:handoutMasterIdLst>
  <p:sldIdLst>
    <p:sldId id="261" r:id="rId3"/>
    <p:sldId id="278" r:id="rId4"/>
    <p:sldId id="289" r:id="rId5"/>
    <p:sldId id="288" r:id="rId6"/>
    <p:sldId id="279" r:id="rId7"/>
    <p:sldId id="280" r:id="rId8"/>
    <p:sldId id="281" r:id="rId9"/>
    <p:sldId id="282" r:id="rId10"/>
    <p:sldId id="284" r:id="rId11"/>
    <p:sldId id="285" r:id="rId12"/>
    <p:sldId id="286" r:id="rId13"/>
    <p:sldId id="287" r:id="rId14"/>
    <p:sldId id="290" r:id="rId15"/>
    <p:sldId id="311" r:id="rId16"/>
    <p:sldId id="304" r:id="rId17"/>
    <p:sldId id="299" r:id="rId18"/>
    <p:sldId id="309" r:id="rId19"/>
    <p:sldId id="292" r:id="rId20"/>
    <p:sldId id="293" r:id="rId21"/>
    <p:sldId id="263" r:id="rId22"/>
    <p:sldId id="264" r:id="rId23"/>
    <p:sldId id="266" r:id="rId24"/>
    <p:sldId id="310" r:id="rId25"/>
    <p:sldId id="294" r:id="rId26"/>
    <p:sldId id="267" r:id="rId27"/>
    <p:sldId id="295" r:id="rId28"/>
    <p:sldId id="271" r:id="rId29"/>
    <p:sldId id="291" r:id="rId30"/>
    <p:sldId id="272" r:id="rId31"/>
    <p:sldId id="312" r:id="rId32"/>
    <p:sldId id="296" r:id="rId33"/>
    <p:sldId id="273" r:id="rId34"/>
    <p:sldId id="274" r:id="rId35"/>
    <p:sldId id="275" r:id="rId36"/>
    <p:sldId id="297" r:id="rId37"/>
    <p:sldId id="315" r:id="rId38"/>
    <p:sldId id="298" r:id="rId39"/>
    <p:sldId id="305" r:id="rId40"/>
    <p:sldId id="308" r:id="rId41"/>
    <p:sldId id="316" r:id="rId42"/>
    <p:sldId id="306" r:id="rId43"/>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4D5D"/>
    <a:srgbClr val="DCE7F0"/>
    <a:srgbClr val="1D8DB0"/>
    <a:srgbClr val="005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59" autoAdjust="0"/>
    <p:restoredTop sz="94652"/>
  </p:normalViewPr>
  <p:slideViewPr>
    <p:cSldViewPr snapToGrid="0" snapToObjects="1">
      <p:cViewPr varScale="1">
        <p:scale>
          <a:sx n="115" d="100"/>
          <a:sy n="115" d="100"/>
        </p:scale>
        <p:origin x="510" y="114"/>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58" d="100"/>
          <a:sy n="158" d="100"/>
        </p:scale>
        <p:origin x="4240"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s>
</file>

<file path=ppt/diagrams/_rels/data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 Id="rId4" Type="http://schemas.openxmlformats.org/officeDocument/2006/relationships/image" Target="../media/image18.png"/></Relationships>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 Id="rId4" Type="http://schemas.openxmlformats.org/officeDocument/2006/relationships/image" Target="../media/image1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 Id="rId4" Type="http://schemas.openxmlformats.org/officeDocument/2006/relationships/image" Target="../media/image18.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 Id="rId4"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642510-7978-486B-B78C-96DA1699FC72}" type="doc">
      <dgm:prSet loTypeId="urn:microsoft.com/office/officeart/2008/layout/BubblePictureList" loCatId="picture" qsTypeId="urn:microsoft.com/office/officeart/2005/8/quickstyle/simple1" qsCatId="simple" csTypeId="urn:microsoft.com/office/officeart/2005/8/colors/accent1_2" csCatId="accent1" phldr="1"/>
      <dgm:spPr/>
      <dgm:t>
        <a:bodyPr/>
        <a:lstStyle/>
        <a:p>
          <a:endParaRPr lang="nl-BE"/>
        </a:p>
      </dgm:t>
    </dgm:pt>
    <dgm:pt modelId="{1D68916E-7BE1-424A-8DAA-CCCCBCB8DE64}">
      <dgm:prSet phldrT="[Text]"/>
      <dgm:spPr/>
      <dgm:t>
        <a:bodyPr/>
        <a:lstStyle/>
        <a:p>
          <a:r>
            <a:rPr lang="nl-BE" dirty="0"/>
            <a:t>milieu</a:t>
          </a:r>
        </a:p>
      </dgm:t>
    </dgm:pt>
    <dgm:pt modelId="{6A87CEA4-18FA-41C5-9D19-F6949FE90170}" type="parTrans" cxnId="{1581BE91-7710-4223-8799-5279D642BF8F}">
      <dgm:prSet/>
      <dgm:spPr/>
      <dgm:t>
        <a:bodyPr/>
        <a:lstStyle/>
        <a:p>
          <a:endParaRPr lang="nl-BE"/>
        </a:p>
      </dgm:t>
    </dgm:pt>
    <dgm:pt modelId="{BA9390F6-8675-4FE1-AD8C-3C28690FF9FD}" type="sibTrans" cxnId="{1581BE91-7710-4223-8799-5279D642BF8F}">
      <dgm:prSet/>
      <dgm:spPr>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dgm:spPr>
      <dgm:t>
        <a:bodyPr/>
        <a:lstStyle/>
        <a:p>
          <a:endParaRPr lang="nl-BE"/>
        </a:p>
      </dgm:t>
    </dgm:pt>
    <dgm:pt modelId="{95771018-6F49-47A0-8904-C22627C5FBAA}">
      <dgm:prSet phldrT="[Text]"/>
      <dgm:spPr/>
      <dgm:t>
        <a:bodyPr/>
        <a:lstStyle/>
        <a:p>
          <a:r>
            <a:rPr lang="nl-BE" dirty="0"/>
            <a:t>veiligheid</a:t>
          </a:r>
        </a:p>
      </dgm:t>
    </dgm:pt>
    <dgm:pt modelId="{A26D7B65-8375-4337-A3F0-59ADFC7C80CF}" type="parTrans" cxnId="{7FD36D8F-1CD0-4635-9BF5-BF671E31879C}">
      <dgm:prSet/>
      <dgm:spPr/>
      <dgm:t>
        <a:bodyPr/>
        <a:lstStyle/>
        <a:p>
          <a:endParaRPr lang="nl-BE"/>
        </a:p>
      </dgm:t>
    </dgm:pt>
    <dgm:pt modelId="{9BBBA217-EBBD-4F2C-8414-B385E6B3C123}" type="sibTrans" cxnId="{7FD36D8F-1CD0-4635-9BF5-BF671E31879C}">
      <dgm:prSet/>
      <dgm:spPr>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dgm:spPr>
      <dgm:t>
        <a:bodyPr/>
        <a:lstStyle/>
        <a:p>
          <a:endParaRPr lang="nl-BE"/>
        </a:p>
      </dgm:t>
    </dgm:pt>
    <dgm:pt modelId="{16EA300B-25F2-4591-AC50-26466BFAB917}">
      <dgm:prSet phldrT="[Text]"/>
      <dgm:spPr/>
      <dgm:t>
        <a:bodyPr/>
        <a:lstStyle/>
        <a:p>
          <a:r>
            <a:rPr lang="nl-BE" dirty="0"/>
            <a:t>gezondheid</a:t>
          </a:r>
        </a:p>
      </dgm:t>
    </dgm:pt>
    <dgm:pt modelId="{B02D844F-062B-43C4-B947-8CC94AA94D1A}" type="parTrans" cxnId="{71FD4246-0671-432C-B19F-3863A33B5E94}">
      <dgm:prSet/>
      <dgm:spPr/>
      <dgm:t>
        <a:bodyPr/>
        <a:lstStyle/>
        <a:p>
          <a:endParaRPr lang="nl-BE"/>
        </a:p>
      </dgm:t>
    </dgm:pt>
    <dgm:pt modelId="{0F8C48BE-EB8E-407E-B45B-7323761B9916}" type="sibTrans" cxnId="{71FD4246-0671-432C-B19F-3863A33B5E94}">
      <dgm:prSet/>
      <dgm:spPr>
        <a:blipFill rotWithShape="1">
          <a:blip xmlns:r="http://schemas.openxmlformats.org/officeDocument/2006/relationships" r:embed="rId3" cstate="screen">
            <a:extLst>
              <a:ext uri="{28A0092B-C50C-407E-A947-70E740481C1C}">
                <a14:useLocalDpi xmlns:a14="http://schemas.microsoft.com/office/drawing/2010/main"/>
              </a:ext>
            </a:extLst>
          </a:blip>
          <a:stretch>
            <a:fillRect/>
          </a:stretch>
        </a:blipFill>
      </dgm:spPr>
      <dgm:t>
        <a:bodyPr/>
        <a:lstStyle/>
        <a:p>
          <a:endParaRPr lang="nl-BE"/>
        </a:p>
      </dgm:t>
    </dgm:pt>
    <dgm:pt modelId="{C8A32C6C-E260-4A1B-A71B-9EF244CAE3B4}">
      <dgm:prSet phldrT="[Text]"/>
      <dgm:spPr/>
      <dgm:t>
        <a:bodyPr/>
        <a:lstStyle/>
        <a:p>
          <a:r>
            <a:rPr lang="nl-BE" dirty="0"/>
            <a:t>energie</a:t>
          </a:r>
        </a:p>
      </dgm:t>
    </dgm:pt>
    <dgm:pt modelId="{51552EF0-B6A1-4FB9-A435-3631F4C07D7A}" type="parTrans" cxnId="{DCA91BF5-02B6-497C-AB97-E35FCD6CBFA0}">
      <dgm:prSet/>
      <dgm:spPr/>
      <dgm:t>
        <a:bodyPr/>
        <a:lstStyle/>
        <a:p>
          <a:endParaRPr lang="nl-BE"/>
        </a:p>
      </dgm:t>
    </dgm:pt>
    <dgm:pt modelId="{C13D082E-3C67-4A1F-9ABD-4EF769AE3B1F}" type="sibTrans" cxnId="{DCA91BF5-02B6-497C-AB97-E35FCD6CBFA0}">
      <dgm:prSet/>
      <dgm:spPr>
        <a:blipFill rotWithShape="1">
          <a:blip xmlns:r="http://schemas.openxmlformats.org/officeDocument/2006/relationships" r:embed="rId4" cstate="screen">
            <a:extLst>
              <a:ext uri="{28A0092B-C50C-407E-A947-70E740481C1C}">
                <a14:useLocalDpi xmlns:a14="http://schemas.microsoft.com/office/drawing/2010/main"/>
              </a:ext>
            </a:extLst>
          </a:blip>
          <a:stretch>
            <a:fillRect/>
          </a:stretch>
        </a:blipFill>
      </dgm:spPr>
      <dgm:t>
        <a:bodyPr/>
        <a:lstStyle/>
        <a:p>
          <a:endParaRPr lang="nl-BE"/>
        </a:p>
      </dgm:t>
    </dgm:pt>
    <dgm:pt modelId="{C50FF09E-63C8-455C-AECF-DE2C9A4C5DD3}" type="pres">
      <dgm:prSet presAssocID="{75642510-7978-486B-B78C-96DA1699FC72}" presName="Name0" presStyleCnt="0">
        <dgm:presLayoutVars>
          <dgm:chMax val="8"/>
          <dgm:chPref val="8"/>
          <dgm:dir/>
        </dgm:presLayoutVars>
      </dgm:prSet>
      <dgm:spPr/>
      <dgm:t>
        <a:bodyPr/>
        <a:lstStyle/>
        <a:p>
          <a:endParaRPr lang="nl-NL"/>
        </a:p>
      </dgm:t>
    </dgm:pt>
    <dgm:pt modelId="{1A7069BA-92AD-4405-B05C-D737ABC19730}" type="pres">
      <dgm:prSet presAssocID="{1D68916E-7BE1-424A-8DAA-CCCCBCB8DE64}" presName="parent_text_1" presStyleLbl="revTx" presStyleIdx="0" presStyleCnt="4" custScaleX="67503" custLinFactNeighborX="-5162" custLinFactNeighborY="-14434">
        <dgm:presLayoutVars>
          <dgm:chMax val="0"/>
          <dgm:chPref val="0"/>
          <dgm:bulletEnabled val="1"/>
        </dgm:presLayoutVars>
      </dgm:prSet>
      <dgm:spPr/>
      <dgm:t>
        <a:bodyPr/>
        <a:lstStyle/>
        <a:p>
          <a:endParaRPr lang="nl-NL"/>
        </a:p>
      </dgm:t>
    </dgm:pt>
    <dgm:pt modelId="{FFD852FF-203E-4692-8237-2F4D5094F10C}" type="pres">
      <dgm:prSet presAssocID="{1D68916E-7BE1-424A-8DAA-CCCCBCB8DE64}" presName="image_accent_1" presStyleCnt="0"/>
      <dgm:spPr/>
    </dgm:pt>
    <dgm:pt modelId="{DA456851-5310-4EA9-A719-164DBE19060B}" type="pres">
      <dgm:prSet presAssocID="{1D68916E-7BE1-424A-8DAA-CCCCBCB8DE64}" presName="imageAccentRepeatNode" presStyleLbl="alignNode1" presStyleIdx="0" presStyleCnt="8" custLinFactNeighborX="7977" custLinFactNeighborY="-33304"/>
      <dgm:spPr/>
    </dgm:pt>
    <dgm:pt modelId="{8FFB6A2B-2F49-4E9D-9987-55E4D0317701}" type="pres">
      <dgm:prSet presAssocID="{1D68916E-7BE1-424A-8DAA-CCCCBCB8DE64}" presName="accent_1" presStyleLbl="alignNode1" presStyleIdx="1" presStyleCnt="8"/>
      <dgm:spPr/>
    </dgm:pt>
    <dgm:pt modelId="{1C75713B-EB04-4D63-9D64-A01614F9E4F9}" type="pres">
      <dgm:prSet presAssocID="{BA9390F6-8675-4FE1-AD8C-3C28690FF9FD}" presName="image_1" presStyleCnt="0"/>
      <dgm:spPr/>
    </dgm:pt>
    <dgm:pt modelId="{2690FE37-E252-48B1-BFB3-ECE4EE197EBA}" type="pres">
      <dgm:prSet presAssocID="{BA9390F6-8675-4FE1-AD8C-3C28690FF9FD}" presName="imageRepeatNode" presStyleLbl="fgImgPlace1" presStyleIdx="0" presStyleCnt="4" custLinFactNeighborX="8637" custLinFactNeighborY="-36082"/>
      <dgm:spPr/>
      <dgm:t>
        <a:bodyPr/>
        <a:lstStyle/>
        <a:p>
          <a:endParaRPr lang="nl-NL"/>
        </a:p>
      </dgm:t>
    </dgm:pt>
    <dgm:pt modelId="{D68D5BCE-0C15-4596-A57D-D44CD094D1DD}" type="pres">
      <dgm:prSet presAssocID="{95771018-6F49-47A0-8904-C22627C5FBAA}" presName="parent_text_2" presStyleLbl="revTx" presStyleIdx="1" presStyleCnt="4">
        <dgm:presLayoutVars>
          <dgm:chMax val="0"/>
          <dgm:chPref val="0"/>
          <dgm:bulletEnabled val="1"/>
        </dgm:presLayoutVars>
      </dgm:prSet>
      <dgm:spPr/>
      <dgm:t>
        <a:bodyPr/>
        <a:lstStyle/>
        <a:p>
          <a:endParaRPr lang="nl-NL"/>
        </a:p>
      </dgm:t>
    </dgm:pt>
    <dgm:pt modelId="{F3B0FCF7-A64D-4724-ACF7-A4776A584CDA}" type="pres">
      <dgm:prSet presAssocID="{95771018-6F49-47A0-8904-C22627C5FBAA}" presName="image_accent_2" presStyleCnt="0"/>
      <dgm:spPr/>
    </dgm:pt>
    <dgm:pt modelId="{C9990FC9-99CA-4C7C-AF66-57AADA4E93D2}" type="pres">
      <dgm:prSet presAssocID="{95771018-6F49-47A0-8904-C22627C5FBAA}" presName="imageAccentRepeatNode" presStyleLbl="alignNode1" presStyleIdx="2" presStyleCnt="8"/>
      <dgm:spPr/>
    </dgm:pt>
    <dgm:pt modelId="{BAFD9642-9278-4012-B677-51B561BB7E1E}" type="pres">
      <dgm:prSet presAssocID="{9BBBA217-EBBD-4F2C-8414-B385E6B3C123}" presName="image_2" presStyleCnt="0"/>
      <dgm:spPr/>
    </dgm:pt>
    <dgm:pt modelId="{A2F18FF6-4707-4223-BA9F-4A69730B8609}" type="pres">
      <dgm:prSet presAssocID="{9BBBA217-EBBD-4F2C-8414-B385E6B3C123}" presName="imageRepeatNode" presStyleLbl="fgImgPlace1" presStyleIdx="1" presStyleCnt="4"/>
      <dgm:spPr/>
      <dgm:t>
        <a:bodyPr/>
        <a:lstStyle/>
        <a:p>
          <a:endParaRPr lang="nl-NL"/>
        </a:p>
      </dgm:t>
    </dgm:pt>
    <dgm:pt modelId="{A159D221-79AB-4E90-B220-13C11AA6F092}" type="pres">
      <dgm:prSet presAssocID="{16EA300B-25F2-4591-AC50-26466BFAB917}" presName="image_accent_3" presStyleCnt="0"/>
      <dgm:spPr/>
    </dgm:pt>
    <dgm:pt modelId="{1A8C0FF4-F3B6-4208-8580-56A831AC1AFF}" type="pres">
      <dgm:prSet presAssocID="{16EA300B-25F2-4591-AC50-26466BFAB917}" presName="imageAccentRepeatNode" presStyleLbl="alignNode1" presStyleIdx="3" presStyleCnt="8" custLinFactNeighborX="92244" custLinFactNeighborY="5263"/>
      <dgm:spPr/>
    </dgm:pt>
    <dgm:pt modelId="{1844A367-AD7C-4DC8-AD3C-0ECB7C418028}" type="pres">
      <dgm:prSet presAssocID="{16EA300B-25F2-4591-AC50-26466BFAB917}" presName="parent_text_3" presStyleLbl="revTx" presStyleIdx="2" presStyleCnt="4" custLinFactNeighborX="23085" custLinFactNeighborY="-61963">
        <dgm:presLayoutVars>
          <dgm:chMax val="0"/>
          <dgm:chPref val="0"/>
          <dgm:bulletEnabled val="1"/>
        </dgm:presLayoutVars>
      </dgm:prSet>
      <dgm:spPr/>
      <dgm:t>
        <a:bodyPr/>
        <a:lstStyle/>
        <a:p>
          <a:endParaRPr lang="nl-NL"/>
        </a:p>
      </dgm:t>
    </dgm:pt>
    <dgm:pt modelId="{4E314B93-7D3F-47E1-BE01-F4DAD487E8D4}" type="pres">
      <dgm:prSet presAssocID="{16EA300B-25F2-4591-AC50-26466BFAB917}" presName="accent_2" presStyleLbl="alignNode1" presStyleIdx="4" presStyleCnt="8"/>
      <dgm:spPr/>
    </dgm:pt>
    <dgm:pt modelId="{5B1DBAB8-E7F5-4ED8-880E-5862C10FD0D0}" type="pres">
      <dgm:prSet presAssocID="{16EA300B-25F2-4591-AC50-26466BFAB917}" presName="accent_3" presStyleLbl="alignNode1" presStyleIdx="5" presStyleCnt="8"/>
      <dgm:spPr/>
    </dgm:pt>
    <dgm:pt modelId="{7307FB76-AC86-4785-A72A-FB3BC4323CFB}" type="pres">
      <dgm:prSet presAssocID="{0F8C48BE-EB8E-407E-B45B-7323761B9916}" presName="image_3" presStyleCnt="0"/>
      <dgm:spPr/>
    </dgm:pt>
    <dgm:pt modelId="{37DAF6EF-B448-48F4-A5F5-D0F64A7750FD}" type="pres">
      <dgm:prSet presAssocID="{0F8C48BE-EB8E-407E-B45B-7323761B9916}" presName="imageRepeatNode" presStyleLbl="fgImgPlace1" presStyleIdx="2" presStyleCnt="4" custLinFactX="3100" custLinFactNeighborX="100000" custLinFactNeighborY="5885"/>
      <dgm:spPr/>
      <dgm:t>
        <a:bodyPr/>
        <a:lstStyle/>
        <a:p>
          <a:endParaRPr lang="nl-NL"/>
        </a:p>
      </dgm:t>
    </dgm:pt>
    <dgm:pt modelId="{B5817A47-D53F-4999-8AF9-AC4EBA823540}" type="pres">
      <dgm:prSet presAssocID="{C8A32C6C-E260-4A1B-A71B-9EF244CAE3B4}" presName="image_accent_4" presStyleCnt="0"/>
      <dgm:spPr/>
    </dgm:pt>
    <dgm:pt modelId="{4B5DBF3E-9884-4769-8842-BC5B47938726}" type="pres">
      <dgm:prSet presAssocID="{C8A32C6C-E260-4A1B-A71B-9EF244CAE3B4}" presName="imageAccentRepeatNode" presStyleLbl="alignNode1" presStyleIdx="6" presStyleCnt="8" custScaleX="146280" custScaleY="152457" custLinFactNeighborX="30280" custLinFactNeighborY="38042"/>
      <dgm:spPr/>
    </dgm:pt>
    <dgm:pt modelId="{43513CC3-9CD6-418F-A8B9-9BD534F5C69E}" type="pres">
      <dgm:prSet presAssocID="{C8A32C6C-E260-4A1B-A71B-9EF244CAE3B4}" presName="parent_text_4" presStyleLbl="revTx" presStyleIdx="3" presStyleCnt="4" custScaleX="61454" custLinFactX="-12205" custLinFactNeighborX="-100000" custLinFactNeighborY="-26022">
        <dgm:presLayoutVars>
          <dgm:chMax val="0"/>
          <dgm:chPref val="0"/>
          <dgm:bulletEnabled val="1"/>
        </dgm:presLayoutVars>
      </dgm:prSet>
      <dgm:spPr/>
      <dgm:t>
        <a:bodyPr/>
        <a:lstStyle/>
        <a:p>
          <a:endParaRPr lang="nl-NL"/>
        </a:p>
      </dgm:t>
    </dgm:pt>
    <dgm:pt modelId="{3431F592-D760-4468-9E7E-A6BFC86B91F2}" type="pres">
      <dgm:prSet presAssocID="{C8A32C6C-E260-4A1B-A71B-9EF244CAE3B4}" presName="accent_4" presStyleLbl="alignNode1" presStyleIdx="7" presStyleCnt="8"/>
      <dgm:spPr/>
    </dgm:pt>
    <dgm:pt modelId="{C8D74CBC-4833-4EDE-AB03-5A4A395A60C2}" type="pres">
      <dgm:prSet presAssocID="{C13D082E-3C67-4A1F-9ABD-4EF769AE3B1F}" presName="image_4" presStyleCnt="0"/>
      <dgm:spPr/>
    </dgm:pt>
    <dgm:pt modelId="{8ABF2FB5-E6C9-411D-9480-9707AF89C8F2}" type="pres">
      <dgm:prSet presAssocID="{C13D082E-3C67-4A1F-9ABD-4EF769AE3B1F}" presName="imageRepeatNode" presStyleLbl="fgImgPlace1" presStyleIdx="3" presStyleCnt="4" custScaleX="146280" custScaleY="152457" custLinFactNeighborX="34301" custLinFactNeighborY="43107"/>
      <dgm:spPr/>
      <dgm:t>
        <a:bodyPr/>
        <a:lstStyle/>
        <a:p>
          <a:endParaRPr lang="nl-NL"/>
        </a:p>
      </dgm:t>
    </dgm:pt>
  </dgm:ptLst>
  <dgm:cxnLst>
    <dgm:cxn modelId="{71FD4246-0671-432C-B19F-3863A33B5E94}" srcId="{75642510-7978-486B-B78C-96DA1699FC72}" destId="{16EA300B-25F2-4591-AC50-26466BFAB917}" srcOrd="2" destOrd="0" parTransId="{B02D844F-062B-43C4-B947-8CC94AA94D1A}" sibTransId="{0F8C48BE-EB8E-407E-B45B-7323761B9916}"/>
    <dgm:cxn modelId="{53E31DA1-5FBA-4140-84AA-F45163776D45}" type="presOf" srcId="{16EA300B-25F2-4591-AC50-26466BFAB917}" destId="{1844A367-AD7C-4DC8-AD3C-0ECB7C418028}" srcOrd="0" destOrd="0" presId="urn:microsoft.com/office/officeart/2008/layout/BubblePictureList"/>
    <dgm:cxn modelId="{C56EB528-67CB-4CA9-98BE-F45A74B63D5E}" type="presOf" srcId="{1D68916E-7BE1-424A-8DAA-CCCCBCB8DE64}" destId="{1A7069BA-92AD-4405-B05C-D737ABC19730}" srcOrd="0" destOrd="0" presId="urn:microsoft.com/office/officeart/2008/layout/BubblePictureList"/>
    <dgm:cxn modelId="{61FD4A2E-E95B-4728-B7FB-D6AB815DDD14}" type="presOf" srcId="{BA9390F6-8675-4FE1-AD8C-3C28690FF9FD}" destId="{2690FE37-E252-48B1-BFB3-ECE4EE197EBA}" srcOrd="0" destOrd="0" presId="urn:microsoft.com/office/officeart/2008/layout/BubblePictureList"/>
    <dgm:cxn modelId="{DCA91BF5-02B6-497C-AB97-E35FCD6CBFA0}" srcId="{75642510-7978-486B-B78C-96DA1699FC72}" destId="{C8A32C6C-E260-4A1B-A71B-9EF244CAE3B4}" srcOrd="3" destOrd="0" parTransId="{51552EF0-B6A1-4FB9-A435-3631F4C07D7A}" sibTransId="{C13D082E-3C67-4A1F-9ABD-4EF769AE3B1F}"/>
    <dgm:cxn modelId="{A23F5366-86AC-4DF6-8608-4B0413BB5522}" type="presOf" srcId="{C13D082E-3C67-4A1F-9ABD-4EF769AE3B1F}" destId="{8ABF2FB5-E6C9-411D-9480-9707AF89C8F2}" srcOrd="0" destOrd="0" presId="urn:microsoft.com/office/officeart/2008/layout/BubblePictureList"/>
    <dgm:cxn modelId="{7FD36D8F-1CD0-4635-9BF5-BF671E31879C}" srcId="{75642510-7978-486B-B78C-96DA1699FC72}" destId="{95771018-6F49-47A0-8904-C22627C5FBAA}" srcOrd="1" destOrd="0" parTransId="{A26D7B65-8375-4337-A3F0-59ADFC7C80CF}" sibTransId="{9BBBA217-EBBD-4F2C-8414-B385E6B3C123}"/>
    <dgm:cxn modelId="{1581BE91-7710-4223-8799-5279D642BF8F}" srcId="{75642510-7978-486B-B78C-96DA1699FC72}" destId="{1D68916E-7BE1-424A-8DAA-CCCCBCB8DE64}" srcOrd="0" destOrd="0" parTransId="{6A87CEA4-18FA-41C5-9D19-F6949FE90170}" sibTransId="{BA9390F6-8675-4FE1-AD8C-3C28690FF9FD}"/>
    <dgm:cxn modelId="{803C85DA-FB60-4DE7-B777-7B847F086247}" type="presOf" srcId="{C8A32C6C-E260-4A1B-A71B-9EF244CAE3B4}" destId="{43513CC3-9CD6-418F-A8B9-9BD534F5C69E}" srcOrd="0" destOrd="0" presId="urn:microsoft.com/office/officeart/2008/layout/BubblePictureList"/>
    <dgm:cxn modelId="{14097EE8-3AE9-4DA9-9769-23BF33EBFD00}" type="presOf" srcId="{0F8C48BE-EB8E-407E-B45B-7323761B9916}" destId="{37DAF6EF-B448-48F4-A5F5-D0F64A7750FD}" srcOrd="0" destOrd="0" presId="urn:microsoft.com/office/officeart/2008/layout/BubblePictureList"/>
    <dgm:cxn modelId="{A1BAFA7F-6908-42B0-99E4-6549060254D1}" type="presOf" srcId="{75642510-7978-486B-B78C-96DA1699FC72}" destId="{C50FF09E-63C8-455C-AECF-DE2C9A4C5DD3}" srcOrd="0" destOrd="0" presId="urn:microsoft.com/office/officeart/2008/layout/BubblePictureList"/>
    <dgm:cxn modelId="{7F1B8A0B-5C70-4E04-9FC4-521812EEFEBE}" type="presOf" srcId="{9BBBA217-EBBD-4F2C-8414-B385E6B3C123}" destId="{A2F18FF6-4707-4223-BA9F-4A69730B8609}" srcOrd="0" destOrd="0" presId="urn:microsoft.com/office/officeart/2008/layout/BubblePictureList"/>
    <dgm:cxn modelId="{81AEC3F9-CB1F-4BDB-86E3-18D7CA2D1BC9}" type="presOf" srcId="{95771018-6F49-47A0-8904-C22627C5FBAA}" destId="{D68D5BCE-0C15-4596-A57D-D44CD094D1DD}" srcOrd="0" destOrd="0" presId="urn:microsoft.com/office/officeart/2008/layout/BubblePictureList"/>
    <dgm:cxn modelId="{D012877E-0EE2-4889-9EDC-CD85E238159B}" type="presParOf" srcId="{C50FF09E-63C8-455C-AECF-DE2C9A4C5DD3}" destId="{1A7069BA-92AD-4405-B05C-D737ABC19730}" srcOrd="0" destOrd="0" presId="urn:microsoft.com/office/officeart/2008/layout/BubblePictureList"/>
    <dgm:cxn modelId="{BD49818B-EC13-4FC4-AE76-75372B956645}" type="presParOf" srcId="{C50FF09E-63C8-455C-AECF-DE2C9A4C5DD3}" destId="{FFD852FF-203E-4692-8237-2F4D5094F10C}" srcOrd="1" destOrd="0" presId="urn:microsoft.com/office/officeart/2008/layout/BubblePictureList"/>
    <dgm:cxn modelId="{BAAA8F70-74CD-41CC-A3E7-16342163BD46}" type="presParOf" srcId="{FFD852FF-203E-4692-8237-2F4D5094F10C}" destId="{DA456851-5310-4EA9-A719-164DBE19060B}" srcOrd="0" destOrd="0" presId="urn:microsoft.com/office/officeart/2008/layout/BubblePictureList"/>
    <dgm:cxn modelId="{E3DC8E2A-C209-4153-B858-0EB9F58D8B48}" type="presParOf" srcId="{C50FF09E-63C8-455C-AECF-DE2C9A4C5DD3}" destId="{8FFB6A2B-2F49-4E9D-9987-55E4D0317701}" srcOrd="2" destOrd="0" presId="urn:microsoft.com/office/officeart/2008/layout/BubblePictureList"/>
    <dgm:cxn modelId="{08099C76-AFAD-4D6E-9DEE-63258985AA7F}" type="presParOf" srcId="{C50FF09E-63C8-455C-AECF-DE2C9A4C5DD3}" destId="{1C75713B-EB04-4D63-9D64-A01614F9E4F9}" srcOrd="3" destOrd="0" presId="urn:microsoft.com/office/officeart/2008/layout/BubblePictureList"/>
    <dgm:cxn modelId="{F606233E-CA3C-4541-8EC3-91DE2522DA85}" type="presParOf" srcId="{1C75713B-EB04-4D63-9D64-A01614F9E4F9}" destId="{2690FE37-E252-48B1-BFB3-ECE4EE197EBA}" srcOrd="0" destOrd="0" presId="urn:microsoft.com/office/officeart/2008/layout/BubblePictureList"/>
    <dgm:cxn modelId="{F234E182-A3CF-41D8-A28C-6617A338CBD4}" type="presParOf" srcId="{C50FF09E-63C8-455C-AECF-DE2C9A4C5DD3}" destId="{D68D5BCE-0C15-4596-A57D-D44CD094D1DD}" srcOrd="4" destOrd="0" presId="urn:microsoft.com/office/officeart/2008/layout/BubblePictureList"/>
    <dgm:cxn modelId="{EBEB19D0-FEC8-4AB3-BC1C-C15BBE95BA9E}" type="presParOf" srcId="{C50FF09E-63C8-455C-AECF-DE2C9A4C5DD3}" destId="{F3B0FCF7-A64D-4724-ACF7-A4776A584CDA}" srcOrd="5" destOrd="0" presId="urn:microsoft.com/office/officeart/2008/layout/BubblePictureList"/>
    <dgm:cxn modelId="{4C17754E-C5C3-4F3A-ADAA-320A3B94E619}" type="presParOf" srcId="{F3B0FCF7-A64D-4724-ACF7-A4776A584CDA}" destId="{C9990FC9-99CA-4C7C-AF66-57AADA4E93D2}" srcOrd="0" destOrd="0" presId="urn:microsoft.com/office/officeart/2008/layout/BubblePictureList"/>
    <dgm:cxn modelId="{0E27CCAB-EAA0-4201-BAFD-DD6B1EA13572}" type="presParOf" srcId="{C50FF09E-63C8-455C-AECF-DE2C9A4C5DD3}" destId="{BAFD9642-9278-4012-B677-51B561BB7E1E}" srcOrd="6" destOrd="0" presId="urn:microsoft.com/office/officeart/2008/layout/BubblePictureList"/>
    <dgm:cxn modelId="{49CAB24C-A9DD-443A-826D-4DE24CF850D4}" type="presParOf" srcId="{BAFD9642-9278-4012-B677-51B561BB7E1E}" destId="{A2F18FF6-4707-4223-BA9F-4A69730B8609}" srcOrd="0" destOrd="0" presId="urn:microsoft.com/office/officeart/2008/layout/BubblePictureList"/>
    <dgm:cxn modelId="{20E0309C-90E9-4867-AB4B-CB3386DCA312}" type="presParOf" srcId="{C50FF09E-63C8-455C-AECF-DE2C9A4C5DD3}" destId="{A159D221-79AB-4E90-B220-13C11AA6F092}" srcOrd="7" destOrd="0" presId="urn:microsoft.com/office/officeart/2008/layout/BubblePictureList"/>
    <dgm:cxn modelId="{E395E17F-D1FC-4F5B-8B73-80448D1D6A71}" type="presParOf" srcId="{A159D221-79AB-4E90-B220-13C11AA6F092}" destId="{1A8C0FF4-F3B6-4208-8580-56A831AC1AFF}" srcOrd="0" destOrd="0" presId="urn:microsoft.com/office/officeart/2008/layout/BubblePictureList"/>
    <dgm:cxn modelId="{7EE3CAD3-8254-4ED6-A2A8-05E5CCEA32EF}" type="presParOf" srcId="{C50FF09E-63C8-455C-AECF-DE2C9A4C5DD3}" destId="{1844A367-AD7C-4DC8-AD3C-0ECB7C418028}" srcOrd="8" destOrd="0" presId="urn:microsoft.com/office/officeart/2008/layout/BubblePictureList"/>
    <dgm:cxn modelId="{84EF3774-A344-40D9-ACD2-A1EFCA813D61}" type="presParOf" srcId="{C50FF09E-63C8-455C-AECF-DE2C9A4C5DD3}" destId="{4E314B93-7D3F-47E1-BE01-F4DAD487E8D4}" srcOrd="9" destOrd="0" presId="urn:microsoft.com/office/officeart/2008/layout/BubblePictureList"/>
    <dgm:cxn modelId="{A831F522-5C7B-4A33-97F3-A57B8E854CF3}" type="presParOf" srcId="{C50FF09E-63C8-455C-AECF-DE2C9A4C5DD3}" destId="{5B1DBAB8-E7F5-4ED8-880E-5862C10FD0D0}" srcOrd="10" destOrd="0" presId="urn:microsoft.com/office/officeart/2008/layout/BubblePictureList"/>
    <dgm:cxn modelId="{3D0EAA8A-8325-4547-9A10-357EEB24A7D2}" type="presParOf" srcId="{C50FF09E-63C8-455C-AECF-DE2C9A4C5DD3}" destId="{7307FB76-AC86-4785-A72A-FB3BC4323CFB}" srcOrd="11" destOrd="0" presId="urn:microsoft.com/office/officeart/2008/layout/BubblePictureList"/>
    <dgm:cxn modelId="{87C2A468-6634-46B5-B08E-24B7482220C6}" type="presParOf" srcId="{7307FB76-AC86-4785-A72A-FB3BC4323CFB}" destId="{37DAF6EF-B448-48F4-A5F5-D0F64A7750FD}" srcOrd="0" destOrd="0" presId="urn:microsoft.com/office/officeart/2008/layout/BubblePictureList"/>
    <dgm:cxn modelId="{EF979F7A-3241-4CA2-A7AA-EB985358FEA7}" type="presParOf" srcId="{C50FF09E-63C8-455C-AECF-DE2C9A4C5DD3}" destId="{B5817A47-D53F-4999-8AF9-AC4EBA823540}" srcOrd="12" destOrd="0" presId="urn:microsoft.com/office/officeart/2008/layout/BubblePictureList"/>
    <dgm:cxn modelId="{6E2037CD-FCA6-4292-AC95-6C0ACE32285D}" type="presParOf" srcId="{B5817A47-D53F-4999-8AF9-AC4EBA823540}" destId="{4B5DBF3E-9884-4769-8842-BC5B47938726}" srcOrd="0" destOrd="0" presId="urn:microsoft.com/office/officeart/2008/layout/BubblePictureList"/>
    <dgm:cxn modelId="{4A5A54BF-4764-44AC-A2B1-EC0B90309882}" type="presParOf" srcId="{C50FF09E-63C8-455C-AECF-DE2C9A4C5DD3}" destId="{43513CC3-9CD6-418F-A8B9-9BD534F5C69E}" srcOrd="13" destOrd="0" presId="urn:microsoft.com/office/officeart/2008/layout/BubblePictureList"/>
    <dgm:cxn modelId="{B4B5785D-CBC9-4E3D-981B-8ADAF5CBAFBC}" type="presParOf" srcId="{C50FF09E-63C8-455C-AECF-DE2C9A4C5DD3}" destId="{3431F592-D760-4468-9E7E-A6BFC86B91F2}" srcOrd="14" destOrd="0" presId="urn:microsoft.com/office/officeart/2008/layout/BubblePictureList"/>
    <dgm:cxn modelId="{4CF877C8-C32B-482C-B6AE-1B2FE8B8E3AF}" type="presParOf" srcId="{C50FF09E-63C8-455C-AECF-DE2C9A4C5DD3}" destId="{C8D74CBC-4833-4EDE-AB03-5A4A395A60C2}" srcOrd="15" destOrd="0" presId="urn:microsoft.com/office/officeart/2008/layout/BubblePictureList"/>
    <dgm:cxn modelId="{A2AC7709-C30A-4BF9-BCAB-63D28328ECDF}" type="presParOf" srcId="{C8D74CBC-4833-4EDE-AB03-5A4A395A60C2}" destId="{8ABF2FB5-E6C9-411D-9480-9707AF89C8F2}" srcOrd="0" destOrd="0" presId="urn:microsoft.com/office/officeart/2008/layout/BubblePictur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642510-7978-486B-B78C-96DA1699FC72}" type="doc">
      <dgm:prSet loTypeId="urn:microsoft.com/office/officeart/2008/layout/BubblePictureList" loCatId="picture" qsTypeId="urn:microsoft.com/office/officeart/2005/8/quickstyle/simple1" qsCatId="simple" csTypeId="urn:microsoft.com/office/officeart/2005/8/colors/accent1_2" csCatId="accent1" phldr="1"/>
      <dgm:spPr/>
      <dgm:t>
        <a:bodyPr/>
        <a:lstStyle/>
        <a:p>
          <a:endParaRPr lang="nl-BE"/>
        </a:p>
      </dgm:t>
    </dgm:pt>
    <dgm:pt modelId="{1D68916E-7BE1-424A-8DAA-CCCCBCB8DE64}">
      <dgm:prSet phldrT="[Text]"/>
      <dgm:spPr/>
      <dgm:t>
        <a:bodyPr/>
        <a:lstStyle/>
        <a:p>
          <a:r>
            <a:rPr lang="nl-BE" dirty="0"/>
            <a:t>milieu</a:t>
          </a:r>
        </a:p>
      </dgm:t>
    </dgm:pt>
    <dgm:pt modelId="{6A87CEA4-18FA-41C5-9D19-F6949FE90170}" type="parTrans" cxnId="{1581BE91-7710-4223-8799-5279D642BF8F}">
      <dgm:prSet/>
      <dgm:spPr/>
      <dgm:t>
        <a:bodyPr/>
        <a:lstStyle/>
        <a:p>
          <a:endParaRPr lang="nl-BE"/>
        </a:p>
      </dgm:t>
    </dgm:pt>
    <dgm:pt modelId="{BA9390F6-8675-4FE1-AD8C-3C28690FF9FD}" type="sibTrans" cxnId="{1581BE91-7710-4223-8799-5279D642BF8F}">
      <dgm:prSet/>
      <dgm:spPr>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dgm:spPr>
      <dgm:t>
        <a:bodyPr/>
        <a:lstStyle/>
        <a:p>
          <a:endParaRPr lang="nl-BE"/>
        </a:p>
      </dgm:t>
    </dgm:pt>
    <dgm:pt modelId="{95771018-6F49-47A0-8904-C22627C5FBAA}">
      <dgm:prSet phldrT="[Text]"/>
      <dgm:spPr/>
      <dgm:t>
        <a:bodyPr/>
        <a:lstStyle/>
        <a:p>
          <a:r>
            <a:rPr lang="nl-BE" dirty="0"/>
            <a:t>veiligheid</a:t>
          </a:r>
        </a:p>
      </dgm:t>
    </dgm:pt>
    <dgm:pt modelId="{A26D7B65-8375-4337-A3F0-59ADFC7C80CF}" type="parTrans" cxnId="{7FD36D8F-1CD0-4635-9BF5-BF671E31879C}">
      <dgm:prSet/>
      <dgm:spPr/>
      <dgm:t>
        <a:bodyPr/>
        <a:lstStyle/>
        <a:p>
          <a:endParaRPr lang="nl-BE"/>
        </a:p>
      </dgm:t>
    </dgm:pt>
    <dgm:pt modelId="{9BBBA217-EBBD-4F2C-8414-B385E6B3C123}" type="sibTrans" cxnId="{7FD36D8F-1CD0-4635-9BF5-BF671E31879C}">
      <dgm:prSet/>
      <dgm:spPr>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dgm:spPr>
      <dgm:t>
        <a:bodyPr/>
        <a:lstStyle/>
        <a:p>
          <a:endParaRPr lang="nl-BE"/>
        </a:p>
      </dgm:t>
    </dgm:pt>
    <dgm:pt modelId="{16EA300B-25F2-4591-AC50-26466BFAB917}">
      <dgm:prSet phldrT="[Text]"/>
      <dgm:spPr/>
      <dgm:t>
        <a:bodyPr/>
        <a:lstStyle/>
        <a:p>
          <a:r>
            <a:rPr lang="nl-BE" dirty="0"/>
            <a:t>gezondheid</a:t>
          </a:r>
        </a:p>
      </dgm:t>
    </dgm:pt>
    <dgm:pt modelId="{B02D844F-062B-43C4-B947-8CC94AA94D1A}" type="parTrans" cxnId="{71FD4246-0671-432C-B19F-3863A33B5E94}">
      <dgm:prSet/>
      <dgm:spPr/>
      <dgm:t>
        <a:bodyPr/>
        <a:lstStyle/>
        <a:p>
          <a:endParaRPr lang="nl-BE"/>
        </a:p>
      </dgm:t>
    </dgm:pt>
    <dgm:pt modelId="{0F8C48BE-EB8E-407E-B45B-7323761B9916}" type="sibTrans" cxnId="{71FD4246-0671-432C-B19F-3863A33B5E94}">
      <dgm:prSet/>
      <dgm:spPr>
        <a:blipFill rotWithShape="1">
          <a:blip xmlns:r="http://schemas.openxmlformats.org/officeDocument/2006/relationships" r:embed="rId3" cstate="screen">
            <a:extLst>
              <a:ext uri="{28A0092B-C50C-407E-A947-70E740481C1C}">
                <a14:useLocalDpi xmlns:a14="http://schemas.microsoft.com/office/drawing/2010/main"/>
              </a:ext>
            </a:extLst>
          </a:blip>
          <a:stretch>
            <a:fillRect/>
          </a:stretch>
        </a:blipFill>
      </dgm:spPr>
      <dgm:t>
        <a:bodyPr/>
        <a:lstStyle/>
        <a:p>
          <a:endParaRPr lang="nl-BE"/>
        </a:p>
      </dgm:t>
    </dgm:pt>
    <dgm:pt modelId="{C8A32C6C-E260-4A1B-A71B-9EF244CAE3B4}">
      <dgm:prSet phldrT="[Text]"/>
      <dgm:spPr/>
      <dgm:t>
        <a:bodyPr/>
        <a:lstStyle/>
        <a:p>
          <a:r>
            <a:rPr lang="nl-BE" dirty="0"/>
            <a:t>energie</a:t>
          </a:r>
        </a:p>
      </dgm:t>
    </dgm:pt>
    <dgm:pt modelId="{51552EF0-B6A1-4FB9-A435-3631F4C07D7A}" type="parTrans" cxnId="{DCA91BF5-02B6-497C-AB97-E35FCD6CBFA0}">
      <dgm:prSet/>
      <dgm:spPr/>
      <dgm:t>
        <a:bodyPr/>
        <a:lstStyle/>
        <a:p>
          <a:endParaRPr lang="nl-BE"/>
        </a:p>
      </dgm:t>
    </dgm:pt>
    <dgm:pt modelId="{C13D082E-3C67-4A1F-9ABD-4EF769AE3B1F}" type="sibTrans" cxnId="{DCA91BF5-02B6-497C-AB97-E35FCD6CBFA0}">
      <dgm:prSet/>
      <dgm:spPr>
        <a:blipFill rotWithShape="1">
          <a:blip xmlns:r="http://schemas.openxmlformats.org/officeDocument/2006/relationships" r:embed="rId4" cstate="screen">
            <a:extLst>
              <a:ext uri="{28A0092B-C50C-407E-A947-70E740481C1C}">
                <a14:useLocalDpi xmlns:a14="http://schemas.microsoft.com/office/drawing/2010/main"/>
              </a:ext>
            </a:extLst>
          </a:blip>
          <a:stretch>
            <a:fillRect/>
          </a:stretch>
        </a:blipFill>
      </dgm:spPr>
      <dgm:t>
        <a:bodyPr/>
        <a:lstStyle/>
        <a:p>
          <a:endParaRPr lang="nl-BE"/>
        </a:p>
      </dgm:t>
    </dgm:pt>
    <dgm:pt modelId="{C50FF09E-63C8-455C-AECF-DE2C9A4C5DD3}" type="pres">
      <dgm:prSet presAssocID="{75642510-7978-486B-B78C-96DA1699FC72}" presName="Name0" presStyleCnt="0">
        <dgm:presLayoutVars>
          <dgm:chMax val="8"/>
          <dgm:chPref val="8"/>
          <dgm:dir/>
        </dgm:presLayoutVars>
      </dgm:prSet>
      <dgm:spPr/>
      <dgm:t>
        <a:bodyPr/>
        <a:lstStyle/>
        <a:p>
          <a:endParaRPr lang="nl-NL"/>
        </a:p>
      </dgm:t>
    </dgm:pt>
    <dgm:pt modelId="{1A7069BA-92AD-4405-B05C-D737ABC19730}" type="pres">
      <dgm:prSet presAssocID="{1D68916E-7BE1-424A-8DAA-CCCCBCB8DE64}" presName="parent_text_1" presStyleLbl="revTx" presStyleIdx="0" presStyleCnt="4" custScaleX="67503" custLinFactNeighborX="-5162" custLinFactNeighborY="-14434">
        <dgm:presLayoutVars>
          <dgm:chMax val="0"/>
          <dgm:chPref val="0"/>
          <dgm:bulletEnabled val="1"/>
        </dgm:presLayoutVars>
      </dgm:prSet>
      <dgm:spPr/>
      <dgm:t>
        <a:bodyPr/>
        <a:lstStyle/>
        <a:p>
          <a:endParaRPr lang="nl-NL"/>
        </a:p>
      </dgm:t>
    </dgm:pt>
    <dgm:pt modelId="{FFD852FF-203E-4692-8237-2F4D5094F10C}" type="pres">
      <dgm:prSet presAssocID="{1D68916E-7BE1-424A-8DAA-CCCCBCB8DE64}" presName="image_accent_1" presStyleCnt="0"/>
      <dgm:spPr/>
    </dgm:pt>
    <dgm:pt modelId="{DA456851-5310-4EA9-A719-164DBE19060B}" type="pres">
      <dgm:prSet presAssocID="{1D68916E-7BE1-424A-8DAA-CCCCBCB8DE64}" presName="imageAccentRepeatNode" presStyleLbl="alignNode1" presStyleIdx="0" presStyleCnt="8" custLinFactNeighborX="7977" custLinFactNeighborY="-33304"/>
      <dgm:spPr/>
    </dgm:pt>
    <dgm:pt modelId="{8FFB6A2B-2F49-4E9D-9987-55E4D0317701}" type="pres">
      <dgm:prSet presAssocID="{1D68916E-7BE1-424A-8DAA-CCCCBCB8DE64}" presName="accent_1" presStyleLbl="alignNode1" presStyleIdx="1" presStyleCnt="8"/>
      <dgm:spPr/>
    </dgm:pt>
    <dgm:pt modelId="{1C75713B-EB04-4D63-9D64-A01614F9E4F9}" type="pres">
      <dgm:prSet presAssocID="{BA9390F6-8675-4FE1-AD8C-3C28690FF9FD}" presName="image_1" presStyleCnt="0"/>
      <dgm:spPr/>
    </dgm:pt>
    <dgm:pt modelId="{2690FE37-E252-48B1-BFB3-ECE4EE197EBA}" type="pres">
      <dgm:prSet presAssocID="{BA9390F6-8675-4FE1-AD8C-3C28690FF9FD}" presName="imageRepeatNode" presStyleLbl="fgImgPlace1" presStyleIdx="0" presStyleCnt="4" custLinFactNeighborX="8637" custLinFactNeighborY="-36082"/>
      <dgm:spPr/>
      <dgm:t>
        <a:bodyPr/>
        <a:lstStyle/>
        <a:p>
          <a:endParaRPr lang="nl-NL"/>
        </a:p>
      </dgm:t>
    </dgm:pt>
    <dgm:pt modelId="{D68D5BCE-0C15-4596-A57D-D44CD094D1DD}" type="pres">
      <dgm:prSet presAssocID="{95771018-6F49-47A0-8904-C22627C5FBAA}" presName="parent_text_2" presStyleLbl="revTx" presStyleIdx="1" presStyleCnt="4">
        <dgm:presLayoutVars>
          <dgm:chMax val="0"/>
          <dgm:chPref val="0"/>
          <dgm:bulletEnabled val="1"/>
        </dgm:presLayoutVars>
      </dgm:prSet>
      <dgm:spPr/>
      <dgm:t>
        <a:bodyPr/>
        <a:lstStyle/>
        <a:p>
          <a:endParaRPr lang="nl-NL"/>
        </a:p>
      </dgm:t>
    </dgm:pt>
    <dgm:pt modelId="{F3B0FCF7-A64D-4724-ACF7-A4776A584CDA}" type="pres">
      <dgm:prSet presAssocID="{95771018-6F49-47A0-8904-C22627C5FBAA}" presName="image_accent_2" presStyleCnt="0"/>
      <dgm:spPr/>
    </dgm:pt>
    <dgm:pt modelId="{C9990FC9-99CA-4C7C-AF66-57AADA4E93D2}" type="pres">
      <dgm:prSet presAssocID="{95771018-6F49-47A0-8904-C22627C5FBAA}" presName="imageAccentRepeatNode" presStyleLbl="alignNode1" presStyleIdx="2" presStyleCnt="8"/>
      <dgm:spPr/>
    </dgm:pt>
    <dgm:pt modelId="{BAFD9642-9278-4012-B677-51B561BB7E1E}" type="pres">
      <dgm:prSet presAssocID="{9BBBA217-EBBD-4F2C-8414-B385E6B3C123}" presName="image_2" presStyleCnt="0"/>
      <dgm:spPr/>
    </dgm:pt>
    <dgm:pt modelId="{A2F18FF6-4707-4223-BA9F-4A69730B8609}" type="pres">
      <dgm:prSet presAssocID="{9BBBA217-EBBD-4F2C-8414-B385E6B3C123}" presName="imageRepeatNode" presStyleLbl="fgImgPlace1" presStyleIdx="1" presStyleCnt="4"/>
      <dgm:spPr/>
      <dgm:t>
        <a:bodyPr/>
        <a:lstStyle/>
        <a:p>
          <a:endParaRPr lang="nl-NL"/>
        </a:p>
      </dgm:t>
    </dgm:pt>
    <dgm:pt modelId="{A159D221-79AB-4E90-B220-13C11AA6F092}" type="pres">
      <dgm:prSet presAssocID="{16EA300B-25F2-4591-AC50-26466BFAB917}" presName="image_accent_3" presStyleCnt="0"/>
      <dgm:spPr/>
    </dgm:pt>
    <dgm:pt modelId="{1A8C0FF4-F3B6-4208-8580-56A831AC1AFF}" type="pres">
      <dgm:prSet presAssocID="{16EA300B-25F2-4591-AC50-26466BFAB917}" presName="imageAccentRepeatNode" presStyleLbl="alignNode1" presStyleIdx="3" presStyleCnt="8" custLinFactNeighborX="92244" custLinFactNeighborY="5263"/>
      <dgm:spPr/>
    </dgm:pt>
    <dgm:pt modelId="{1844A367-AD7C-4DC8-AD3C-0ECB7C418028}" type="pres">
      <dgm:prSet presAssocID="{16EA300B-25F2-4591-AC50-26466BFAB917}" presName="parent_text_3" presStyleLbl="revTx" presStyleIdx="2" presStyleCnt="4" custLinFactNeighborX="23085" custLinFactNeighborY="-61963">
        <dgm:presLayoutVars>
          <dgm:chMax val="0"/>
          <dgm:chPref val="0"/>
          <dgm:bulletEnabled val="1"/>
        </dgm:presLayoutVars>
      </dgm:prSet>
      <dgm:spPr/>
      <dgm:t>
        <a:bodyPr/>
        <a:lstStyle/>
        <a:p>
          <a:endParaRPr lang="nl-NL"/>
        </a:p>
      </dgm:t>
    </dgm:pt>
    <dgm:pt modelId="{4E314B93-7D3F-47E1-BE01-F4DAD487E8D4}" type="pres">
      <dgm:prSet presAssocID="{16EA300B-25F2-4591-AC50-26466BFAB917}" presName="accent_2" presStyleLbl="alignNode1" presStyleIdx="4" presStyleCnt="8"/>
      <dgm:spPr/>
    </dgm:pt>
    <dgm:pt modelId="{5B1DBAB8-E7F5-4ED8-880E-5862C10FD0D0}" type="pres">
      <dgm:prSet presAssocID="{16EA300B-25F2-4591-AC50-26466BFAB917}" presName="accent_3" presStyleLbl="alignNode1" presStyleIdx="5" presStyleCnt="8"/>
      <dgm:spPr/>
    </dgm:pt>
    <dgm:pt modelId="{7307FB76-AC86-4785-A72A-FB3BC4323CFB}" type="pres">
      <dgm:prSet presAssocID="{0F8C48BE-EB8E-407E-B45B-7323761B9916}" presName="image_3" presStyleCnt="0"/>
      <dgm:spPr/>
    </dgm:pt>
    <dgm:pt modelId="{37DAF6EF-B448-48F4-A5F5-D0F64A7750FD}" type="pres">
      <dgm:prSet presAssocID="{0F8C48BE-EB8E-407E-B45B-7323761B9916}" presName="imageRepeatNode" presStyleLbl="fgImgPlace1" presStyleIdx="2" presStyleCnt="4" custLinFactX="3100" custLinFactNeighborX="100000" custLinFactNeighborY="5885"/>
      <dgm:spPr/>
      <dgm:t>
        <a:bodyPr/>
        <a:lstStyle/>
        <a:p>
          <a:endParaRPr lang="nl-NL"/>
        </a:p>
      </dgm:t>
    </dgm:pt>
    <dgm:pt modelId="{B5817A47-D53F-4999-8AF9-AC4EBA823540}" type="pres">
      <dgm:prSet presAssocID="{C8A32C6C-E260-4A1B-A71B-9EF244CAE3B4}" presName="image_accent_4" presStyleCnt="0"/>
      <dgm:spPr/>
    </dgm:pt>
    <dgm:pt modelId="{4B5DBF3E-9884-4769-8842-BC5B47938726}" type="pres">
      <dgm:prSet presAssocID="{C8A32C6C-E260-4A1B-A71B-9EF244CAE3B4}" presName="imageAccentRepeatNode" presStyleLbl="alignNode1" presStyleIdx="6" presStyleCnt="8" custScaleX="146280" custScaleY="152457" custLinFactNeighborX="30280" custLinFactNeighborY="38042"/>
      <dgm:spPr/>
    </dgm:pt>
    <dgm:pt modelId="{43513CC3-9CD6-418F-A8B9-9BD534F5C69E}" type="pres">
      <dgm:prSet presAssocID="{C8A32C6C-E260-4A1B-A71B-9EF244CAE3B4}" presName="parent_text_4" presStyleLbl="revTx" presStyleIdx="3" presStyleCnt="4" custScaleX="61454" custLinFactX="-12205" custLinFactNeighborX="-100000" custLinFactNeighborY="-26022">
        <dgm:presLayoutVars>
          <dgm:chMax val="0"/>
          <dgm:chPref val="0"/>
          <dgm:bulletEnabled val="1"/>
        </dgm:presLayoutVars>
      </dgm:prSet>
      <dgm:spPr/>
      <dgm:t>
        <a:bodyPr/>
        <a:lstStyle/>
        <a:p>
          <a:endParaRPr lang="nl-NL"/>
        </a:p>
      </dgm:t>
    </dgm:pt>
    <dgm:pt modelId="{3431F592-D760-4468-9E7E-A6BFC86B91F2}" type="pres">
      <dgm:prSet presAssocID="{C8A32C6C-E260-4A1B-A71B-9EF244CAE3B4}" presName="accent_4" presStyleLbl="alignNode1" presStyleIdx="7" presStyleCnt="8"/>
      <dgm:spPr/>
    </dgm:pt>
    <dgm:pt modelId="{C8D74CBC-4833-4EDE-AB03-5A4A395A60C2}" type="pres">
      <dgm:prSet presAssocID="{C13D082E-3C67-4A1F-9ABD-4EF769AE3B1F}" presName="image_4" presStyleCnt="0"/>
      <dgm:spPr/>
    </dgm:pt>
    <dgm:pt modelId="{8ABF2FB5-E6C9-411D-9480-9707AF89C8F2}" type="pres">
      <dgm:prSet presAssocID="{C13D082E-3C67-4A1F-9ABD-4EF769AE3B1F}" presName="imageRepeatNode" presStyleLbl="fgImgPlace1" presStyleIdx="3" presStyleCnt="4" custScaleX="146280" custScaleY="152457" custLinFactNeighborX="34301" custLinFactNeighborY="43107"/>
      <dgm:spPr/>
      <dgm:t>
        <a:bodyPr/>
        <a:lstStyle/>
        <a:p>
          <a:endParaRPr lang="nl-NL"/>
        </a:p>
      </dgm:t>
    </dgm:pt>
  </dgm:ptLst>
  <dgm:cxnLst>
    <dgm:cxn modelId="{71FD4246-0671-432C-B19F-3863A33B5E94}" srcId="{75642510-7978-486B-B78C-96DA1699FC72}" destId="{16EA300B-25F2-4591-AC50-26466BFAB917}" srcOrd="2" destOrd="0" parTransId="{B02D844F-062B-43C4-B947-8CC94AA94D1A}" sibTransId="{0F8C48BE-EB8E-407E-B45B-7323761B9916}"/>
    <dgm:cxn modelId="{AF283541-F13D-4185-82F8-5F57C3EF8AC1}" type="presOf" srcId="{75642510-7978-486B-B78C-96DA1699FC72}" destId="{C50FF09E-63C8-455C-AECF-DE2C9A4C5DD3}" srcOrd="0" destOrd="0" presId="urn:microsoft.com/office/officeart/2008/layout/BubblePictureList"/>
    <dgm:cxn modelId="{F652BDB3-43CF-4D49-BF78-F32C1C7DDFA2}" type="presOf" srcId="{16EA300B-25F2-4591-AC50-26466BFAB917}" destId="{1844A367-AD7C-4DC8-AD3C-0ECB7C418028}" srcOrd="0" destOrd="0" presId="urn:microsoft.com/office/officeart/2008/layout/BubblePictureList"/>
    <dgm:cxn modelId="{DCA91BF5-02B6-497C-AB97-E35FCD6CBFA0}" srcId="{75642510-7978-486B-B78C-96DA1699FC72}" destId="{C8A32C6C-E260-4A1B-A71B-9EF244CAE3B4}" srcOrd="3" destOrd="0" parTransId="{51552EF0-B6A1-4FB9-A435-3631F4C07D7A}" sibTransId="{C13D082E-3C67-4A1F-9ABD-4EF769AE3B1F}"/>
    <dgm:cxn modelId="{7FD36D8F-1CD0-4635-9BF5-BF671E31879C}" srcId="{75642510-7978-486B-B78C-96DA1699FC72}" destId="{95771018-6F49-47A0-8904-C22627C5FBAA}" srcOrd="1" destOrd="0" parTransId="{A26D7B65-8375-4337-A3F0-59ADFC7C80CF}" sibTransId="{9BBBA217-EBBD-4F2C-8414-B385E6B3C123}"/>
    <dgm:cxn modelId="{1A07DC78-D37C-4EFA-BD84-FD37A473BDCD}" type="presOf" srcId="{C13D082E-3C67-4A1F-9ABD-4EF769AE3B1F}" destId="{8ABF2FB5-E6C9-411D-9480-9707AF89C8F2}" srcOrd="0" destOrd="0" presId="urn:microsoft.com/office/officeart/2008/layout/BubblePictureList"/>
    <dgm:cxn modelId="{74B882AA-1D80-4F60-B711-5EAE64C1F1FA}" type="presOf" srcId="{C8A32C6C-E260-4A1B-A71B-9EF244CAE3B4}" destId="{43513CC3-9CD6-418F-A8B9-9BD534F5C69E}" srcOrd="0" destOrd="0" presId="urn:microsoft.com/office/officeart/2008/layout/BubblePictureList"/>
    <dgm:cxn modelId="{B2C1653C-C6BF-4138-8202-6DDD094EF5C7}" type="presOf" srcId="{BA9390F6-8675-4FE1-AD8C-3C28690FF9FD}" destId="{2690FE37-E252-48B1-BFB3-ECE4EE197EBA}" srcOrd="0" destOrd="0" presId="urn:microsoft.com/office/officeart/2008/layout/BubblePictureList"/>
    <dgm:cxn modelId="{120F91B6-CEC4-4F5E-8C86-56C7F8C4A978}" type="presOf" srcId="{95771018-6F49-47A0-8904-C22627C5FBAA}" destId="{D68D5BCE-0C15-4596-A57D-D44CD094D1DD}" srcOrd="0" destOrd="0" presId="urn:microsoft.com/office/officeart/2008/layout/BubblePictureList"/>
    <dgm:cxn modelId="{1581BE91-7710-4223-8799-5279D642BF8F}" srcId="{75642510-7978-486B-B78C-96DA1699FC72}" destId="{1D68916E-7BE1-424A-8DAA-CCCCBCB8DE64}" srcOrd="0" destOrd="0" parTransId="{6A87CEA4-18FA-41C5-9D19-F6949FE90170}" sibTransId="{BA9390F6-8675-4FE1-AD8C-3C28690FF9FD}"/>
    <dgm:cxn modelId="{46713B52-52A2-4117-8DE5-2F24FA56C707}" type="presOf" srcId="{9BBBA217-EBBD-4F2C-8414-B385E6B3C123}" destId="{A2F18FF6-4707-4223-BA9F-4A69730B8609}" srcOrd="0" destOrd="0" presId="urn:microsoft.com/office/officeart/2008/layout/BubblePictureList"/>
    <dgm:cxn modelId="{8AA5B948-6315-4527-92AE-B752F17EC826}" type="presOf" srcId="{0F8C48BE-EB8E-407E-B45B-7323761B9916}" destId="{37DAF6EF-B448-48F4-A5F5-D0F64A7750FD}" srcOrd="0" destOrd="0" presId="urn:microsoft.com/office/officeart/2008/layout/BubblePictureList"/>
    <dgm:cxn modelId="{966EDEA8-FA03-4574-861D-9202927802B9}" type="presOf" srcId="{1D68916E-7BE1-424A-8DAA-CCCCBCB8DE64}" destId="{1A7069BA-92AD-4405-B05C-D737ABC19730}" srcOrd="0" destOrd="0" presId="urn:microsoft.com/office/officeart/2008/layout/BubblePictureList"/>
    <dgm:cxn modelId="{1EA35561-6803-44DE-99D4-0083ED24E718}" type="presParOf" srcId="{C50FF09E-63C8-455C-AECF-DE2C9A4C5DD3}" destId="{1A7069BA-92AD-4405-B05C-D737ABC19730}" srcOrd="0" destOrd="0" presId="urn:microsoft.com/office/officeart/2008/layout/BubblePictureList"/>
    <dgm:cxn modelId="{D8B2626A-E24B-489E-A0B0-AA72046794A8}" type="presParOf" srcId="{C50FF09E-63C8-455C-AECF-DE2C9A4C5DD3}" destId="{FFD852FF-203E-4692-8237-2F4D5094F10C}" srcOrd="1" destOrd="0" presId="urn:microsoft.com/office/officeart/2008/layout/BubblePictureList"/>
    <dgm:cxn modelId="{6E3656C4-2B55-4886-B9C7-7E874A66F8F1}" type="presParOf" srcId="{FFD852FF-203E-4692-8237-2F4D5094F10C}" destId="{DA456851-5310-4EA9-A719-164DBE19060B}" srcOrd="0" destOrd="0" presId="urn:microsoft.com/office/officeart/2008/layout/BubblePictureList"/>
    <dgm:cxn modelId="{1E221F5E-97B7-4011-B2D9-62515E683CBD}" type="presParOf" srcId="{C50FF09E-63C8-455C-AECF-DE2C9A4C5DD3}" destId="{8FFB6A2B-2F49-4E9D-9987-55E4D0317701}" srcOrd="2" destOrd="0" presId="urn:microsoft.com/office/officeart/2008/layout/BubblePictureList"/>
    <dgm:cxn modelId="{9F21A524-F9C2-4ADC-A121-311E6647736D}" type="presParOf" srcId="{C50FF09E-63C8-455C-AECF-DE2C9A4C5DD3}" destId="{1C75713B-EB04-4D63-9D64-A01614F9E4F9}" srcOrd="3" destOrd="0" presId="urn:microsoft.com/office/officeart/2008/layout/BubblePictureList"/>
    <dgm:cxn modelId="{6BB9236D-8721-4946-B01B-C7186404C5FC}" type="presParOf" srcId="{1C75713B-EB04-4D63-9D64-A01614F9E4F9}" destId="{2690FE37-E252-48B1-BFB3-ECE4EE197EBA}" srcOrd="0" destOrd="0" presId="urn:microsoft.com/office/officeart/2008/layout/BubblePictureList"/>
    <dgm:cxn modelId="{21F95A28-7696-444E-BE73-29EDA0DDCC1D}" type="presParOf" srcId="{C50FF09E-63C8-455C-AECF-DE2C9A4C5DD3}" destId="{D68D5BCE-0C15-4596-A57D-D44CD094D1DD}" srcOrd="4" destOrd="0" presId="urn:microsoft.com/office/officeart/2008/layout/BubblePictureList"/>
    <dgm:cxn modelId="{9E6E5AC7-2968-408F-8F10-6FEF5CE9E8C4}" type="presParOf" srcId="{C50FF09E-63C8-455C-AECF-DE2C9A4C5DD3}" destId="{F3B0FCF7-A64D-4724-ACF7-A4776A584CDA}" srcOrd="5" destOrd="0" presId="urn:microsoft.com/office/officeart/2008/layout/BubblePictureList"/>
    <dgm:cxn modelId="{0CF3D4CE-1D38-45C1-973B-7FC11EC199A6}" type="presParOf" srcId="{F3B0FCF7-A64D-4724-ACF7-A4776A584CDA}" destId="{C9990FC9-99CA-4C7C-AF66-57AADA4E93D2}" srcOrd="0" destOrd="0" presId="urn:microsoft.com/office/officeart/2008/layout/BubblePictureList"/>
    <dgm:cxn modelId="{3BEA9BF8-46C2-4D2F-B8FC-F9DF8A1072F5}" type="presParOf" srcId="{C50FF09E-63C8-455C-AECF-DE2C9A4C5DD3}" destId="{BAFD9642-9278-4012-B677-51B561BB7E1E}" srcOrd="6" destOrd="0" presId="urn:microsoft.com/office/officeart/2008/layout/BubblePictureList"/>
    <dgm:cxn modelId="{AAF5D444-4EC1-4FE5-975D-C75D9B85D814}" type="presParOf" srcId="{BAFD9642-9278-4012-B677-51B561BB7E1E}" destId="{A2F18FF6-4707-4223-BA9F-4A69730B8609}" srcOrd="0" destOrd="0" presId="urn:microsoft.com/office/officeart/2008/layout/BubblePictureList"/>
    <dgm:cxn modelId="{2C123472-254D-4526-BE8A-874FFDBC8EE1}" type="presParOf" srcId="{C50FF09E-63C8-455C-AECF-DE2C9A4C5DD3}" destId="{A159D221-79AB-4E90-B220-13C11AA6F092}" srcOrd="7" destOrd="0" presId="urn:microsoft.com/office/officeart/2008/layout/BubblePictureList"/>
    <dgm:cxn modelId="{7F73EB71-F786-4AF8-B2F9-D2CC391FD7AF}" type="presParOf" srcId="{A159D221-79AB-4E90-B220-13C11AA6F092}" destId="{1A8C0FF4-F3B6-4208-8580-56A831AC1AFF}" srcOrd="0" destOrd="0" presId="urn:microsoft.com/office/officeart/2008/layout/BubblePictureList"/>
    <dgm:cxn modelId="{A4BE27B8-BDA9-49E3-94CB-F5879A0BFAE8}" type="presParOf" srcId="{C50FF09E-63C8-455C-AECF-DE2C9A4C5DD3}" destId="{1844A367-AD7C-4DC8-AD3C-0ECB7C418028}" srcOrd="8" destOrd="0" presId="urn:microsoft.com/office/officeart/2008/layout/BubblePictureList"/>
    <dgm:cxn modelId="{04B89099-0782-49A4-8349-FCD4FF680D6E}" type="presParOf" srcId="{C50FF09E-63C8-455C-AECF-DE2C9A4C5DD3}" destId="{4E314B93-7D3F-47E1-BE01-F4DAD487E8D4}" srcOrd="9" destOrd="0" presId="urn:microsoft.com/office/officeart/2008/layout/BubblePictureList"/>
    <dgm:cxn modelId="{1F5B38B1-AB8F-49A6-8BD3-CE673E303532}" type="presParOf" srcId="{C50FF09E-63C8-455C-AECF-DE2C9A4C5DD3}" destId="{5B1DBAB8-E7F5-4ED8-880E-5862C10FD0D0}" srcOrd="10" destOrd="0" presId="urn:microsoft.com/office/officeart/2008/layout/BubblePictureList"/>
    <dgm:cxn modelId="{B35994D8-74E2-4B78-A79D-EE468F2EA59C}" type="presParOf" srcId="{C50FF09E-63C8-455C-AECF-DE2C9A4C5DD3}" destId="{7307FB76-AC86-4785-A72A-FB3BC4323CFB}" srcOrd="11" destOrd="0" presId="urn:microsoft.com/office/officeart/2008/layout/BubblePictureList"/>
    <dgm:cxn modelId="{BC397DAF-E1A9-4B57-B47D-098D98072FD6}" type="presParOf" srcId="{7307FB76-AC86-4785-A72A-FB3BC4323CFB}" destId="{37DAF6EF-B448-48F4-A5F5-D0F64A7750FD}" srcOrd="0" destOrd="0" presId="urn:microsoft.com/office/officeart/2008/layout/BubblePictureList"/>
    <dgm:cxn modelId="{4D73A4DF-1BA9-4E6F-919F-803F01CADDAA}" type="presParOf" srcId="{C50FF09E-63C8-455C-AECF-DE2C9A4C5DD3}" destId="{B5817A47-D53F-4999-8AF9-AC4EBA823540}" srcOrd="12" destOrd="0" presId="urn:microsoft.com/office/officeart/2008/layout/BubblePictureList"/>
    <dgm:cxn modelId="{361AA3F1-1E32-48FA-B22F-7E7965BFFDEA}" type="presParOf" srcId="{B5817A47-D53F-4999-8AF9-AC4EBA823540}" destId="{4B5DBF3E-9884-4769-8842-BC5B47938726}" srcOrd="0" destOrd="0" presId="urn:microsoft.com/office/officeart/2008/layout/BubblePictureList"/>
    <dgm:cxn modelId="{6695F971-8585-489C-9602-CF657F84C533}" type="presParOf" srcId="{C50FF09E-63C8-455C-AECF-DE2C9A4C5DD3}" destId="{43513CC3-9CD6-418F-A8B9-9BD534F5C69E}" srcOrd="13" destOrd="0" presId="urn:microsoft.com/office/officeart/2008/layout/BubblePictureList"/>
    <dgm:cxn modelId="{423BDD42-3FBE-41D6-AEED-384965D24B4C}" type="presParOf" srcId="{C50FF09E-63C8-455C-AECF-DE2C9A4C5DD3}" destId="{3431F592-D760-4468-9E7E-A6BFC86B91F2}" srcOrd="14" destOrd="0" presId="urn:microsoft.com/office/officeart/2008/layout/BubblePictureList"/>
    <dgm:cxn modelId="{B3FDA0BD-9AA4-46B8-9CA9-3A348914F1D0}" type="presParOf" srcId="{C50FF09E-63C8-455C-AECF-DE2C9A4C5DD3}" destId="{C8D74CBC-4833-4EDE-AB03-5A4A395A60C2}" srcOrd="15" destOrd="0" presId="urn:microsoft.com/office/officeart/2008/layout/BubblePictureList"/>
    <dgm:cxn modelId="{1AFA1F54-E647-4DCD-B4ED-B4FEF1B52031}" type="presParOf" srcId="{C8D74CBC-4833-4EDE-AB03-5A4A395A60C2}" destId="{8ABF2FB5-E6C9-411D-9480-9707AF89C8F2}" srcOrd="0" destOrd="0" presId="urn:microsoft.com/office/officeart/2008/layout/BubblePictur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456851-5310-4EA9-A719-164DBE19060B}">
      <dsp:nvSpPr>
        <dsp:cNvPr id="0" name=""/>
        <dsp:cNvSpPr/>
      </dsp:nvSpPr>
      <dsp:spPr>
        <a:xfrm>
          <a:off x="1980353" y="2091319"/>
          <a:ext cx="1791632" cy="179210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FB6A2B-2F49-4E9D-9987-55E4D0317701}">
      <dsp:nvSpPr>
        <dsp:cNvPr id="0" name=""/>
        <dsp:cNvSpPr/>
      </dsp:nvSpPr>
      <dsp:spPr>
        <a:xfrm>
          <a:off x="2980218" y="1368723"/>
          <a:ext cx="532101" cy="531808"/>
        </a:xfrm>
        <a:prstGeom prst="donut">
          <a:avLst>
            <a:gd name="adj" fmla="val 746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90FE37-E252-48B1-BFB3-ECE4EE197EBA}">
      <dsp:nvSpPr>
        <dsp:cNvPr id="0" name=""/>
        <dsp:cNvSpPr/>
      </dsp:nvSpPr>
      <dsp:spPr>
        <a:xfrm>
          <a:off x="2049200" y="2160321"/>
          <a:ext cx="1654678" cy="1654116"/>
        </a:xfrm>
        <a:prstGeom prst="ellipse">
          <a:avLst/>
        </a:prstGeom>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9990FC9-99CA-4C7C-AF66-57AADA4E93D2}">
      <dsp:nvSpPr>
        <dsp:cNvPr id="0" name=""/>
        <dsp:cNvSpPr/>
      </dsp:nvSpPr>
      <dsp:spPr>
        <a:xfrm>
          <a:off x="3759286" y="3026871"/>
          <a:ext cx="937725" cy="93727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F18FF6-4707-4223-BA9F-4A69730B8609}">
      <dsp:nvSpPr>
        <dsp:cNvPr id="0" name=""/>
        <dsp:cNvSpPr/>
      </dsp:nvSpPr>
      <dsp:spPr>
        <a:xfrm>
          <a:off x="3814667" y="3081979"/>
          <a:ext cx="826965" cy="827058"/>
        </a:xfrm>
        <a:prstGeom prst="ellipse">
          <a:avLst/>
        </a:prstGeom>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A8C0FF4-F3B6-4208-8580-56A831AC1AFF}">
      <dsp:nvSpPr>
        <dsp:cNvPr id="0" name=""/>
        <dsp:cNvSpPr/>
      </dsp:nvSpPr>
      <dsp:spPr>
        <a:xfrm>
          <a:off x="4501264" y="1766663"/>
          <a:ext cx="1201905" cy="120205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314B93-7D3F-47E1-BE01-F4DAD487E8D4}">
      <dsp:nvSpPr>
        <dsp:cNvPr id="0" name=""/>
        <dsp:cNvSpPr/>
      </dsp:nvSpPr>
      <dsp:spPr>
        <a:xfrm>
          <a:off x="4066872" y="197131"/>
          <a:ext cx="393650" cy="393815"/>
        </a:xfrm>
        <a:prstGeom prst="donut">
          <a:avLst>
            <a:gd name="adj" fmla="val 746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1DBAB8-E7F5-4ED8-880E-5862C10FD0D0}">
      <dsp:nvSpPr>
        <dsp:cNvPr id="0" name=""/>
        <dsp:cNvSpPr/>
      </dsp:nvSpPr>
      <dsp:spPr>
        <a:xfrm>
          <a:off x="4559309" y="0"/>
          <a:ext cx="196825" cy="197131"/>
        </a:xfrm>
        <a:prstGeom prst="donut">
          <a:avLst>
            <a:gd name="adj" fmla="val 746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DAF6EF-B448-48F4-A5F5-D0F64A7750FD}">
      <dsp:nvSpPr>
        <dsp:cNvPr id="0" name=""/>
        <dsp:cNvSpPr/>
      </dsp:nvSpPr>
      <dsp:spPr>
        <a:xfrm>
          <a:off x="4564957" y="1830298"/>
          <a:ext cx="1075428" cy="1075265"/>
        </a:xfrm>
        <a:prstGeom prst="ellipse">
          <a:avLst/>
        </a:prstGeom>
        <a:blipFill rotWithShape="1">
          <a:blip xmlns:r="http://schemas.openxmlformats.org/officeDocument/2006/relationships" r:embed="rId3"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B5DBF3E-9884-4769-8842-BC5B47938726}">
      <dsp:nvSpPr>
        <dsp:cNvPr id="0" name=""/>
        <dsp:cNvSpPr/>
      </dsp:nvSpPr>
      <dsp:spPr>
        <a:xfrm>
          <a:off x="3587454" y="733515"/>
          <a:ext cx="1232673" cy="128481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31F592-D760-4468-9E7E-A6BFC86B91F2}">
      <dsp:nvSpPr>
        <dsp:cNvPr id="0" name=""/>
        <dsp:cNvSpPr/>
      </dsp:nvSpPr>
      <dsp:spPr>
        <a:xfrm>
          <a:off x="4756135" y="3938607"/>
          <a:ext cx="295611" cy="295249"/>
        </a:xfrm>
        <a:prstGeom prst="donut">
          <a:avLst>
            <a:gd name="adj" fmla="val 746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BF2FB5-E6C9-411D-9480-9707AF89C8F2}">
      <dsp:nvSpPr>
        <dsp:cNvPr id="0" name=""/>
        <dsp:cNvSpPr/>
      </dsp:nvSpPr>
      <dsp:spPr>
        <a:xfrm>
          <a:off x="3659706" y="809219"/>
          <a:ext cx="1088168" cy="1133861"/>
        </a:xfrm>
        <a:prstGeom prst="ellipse">
          <a:avLst/>
        </a:prstGeom>
        <a:blipFill rotWithShape="1">
          <a:blip xmlns:r="http://schemas.openxmlformats.org/officeDocument/2006/relationships" r:embed="rId4"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A7069BA-92AD-4405-B05C-D737ABC19730}">
      <dsp:nvSpPr>
        <dsp:cNvPr id="0" name=""/>
        <dsp:cNvSpPr/>
      </dsp:nvSpPr>
      <dsp:spPr>
        <a:xfrm>
          <a:off x="360051" y="1642144"/>
          <a:ext cx="1794911" cy="865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 numCol="1" spcCol="1270" anchor="b" anchorCtr="0">
          <a:noAutofit/>
        </a:bodyPr>
        <a:lstStyle/>
        <a:p>
          <a:pPr lvl="0" algn="r" defTabSz="1600200">
            <a:lnSpc>
              <a:spcPct val="90000"/>
            </a:lnSpc>
            <a:spcBef>
              <a:spcPct val="0"/>
            </a:spcBef>
            <a:spcAft>
              <a:spcPct val="35000"/>
            </a:spcAft>
          </a:pPr>
          <a:r>
            <a:rPr lang="nl-BE" sz="3600" kern="1200" dirty="0"/>
            <a:t>milieu</a:t>
          </a:r>
        </a:p>
      </dsp:txBody>
      <dsp:txXfrm>
        <a:off x="360051" y="1642144"/>
        <a:ext cx="1794911" cy="865140"/>
      </dsp:txXfrm>
    </dsp:sp>
    <dsp:sp modelId="{D68D5BCE-0C15-4596-A57D-D44CD094D1DD}">
      <dsp:nvSpPr>
        <dsp:cNvPr id="0" name=""/>
        <dsp:cNvSpPr/>
      </dsp:nvSpPr>
      <dsp:spPr>
        <a:xfrm>
          <a:off x="4890095" y="3081979"/>
          <a:ext cx="2659010" cy="827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l" defTabSz="1600200">
            <a:lnSpc>
              <a:spcPct val="90000"/>
            </a:lnSpc>
            <a:spcBef>
              <a:spcPct val="0"/>
            </a:spcBef>
            <a:spcAft>
              <a:spcPct val="35000"/>
            </a:spcAft>
          </a:pPr>
          <a:r>
            <a:rPr lang="nl-BE" sz="3600" kern="1200" dirty="0"/>
            <a:t>veiligheid</a:t>
          </a:r>
        </a:p>
      </dsp:txBody>
      <dsp:txXfrm>
        <a:off x="4890095" y="3081979"/>
        <a:ext cx="2659010" cy="827058"/>
      </dsp:txXfrm>
    </dsp:sp>
    <dsp:sp modelId="{1844A367-AD7C-4DC8-AD3C-0ECB7C418028}">
      <dsp:nvSpPr>
        <dsp:cNvPr id="0" name=""/>
        <dsp:cNvSpPr/>
      </dsp:nvSpPr>
      <dsp:spPr>
        <a:xfrm>
          <a:off x="5387405" y="1100752"/>
          <a:ext cx="2659010" cy="1075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l" defTabSz="1600200">
            <a:lnSpc>
              <a:spcPct val="90000"/>
            </a:lnSpc>
            <a:spcBef>
              <a:spcPct val="0"/>
            </a:spcBef>
            <a:spcAft>
              <a:spcPct val="35000"/>
            </a:spcAft>
          </a:pPr>
          <a:r>
            <a:rPr lang="nl-BE" sz="3600" kern="1200" dirty="0"/>
            <a:t>gezondheid</a:t>
          </a:r>
        </a:p>
      </dsp:txBody>
      <dsp:txXfrm>
        <a:off x="5387405" y="1100752"/>
        <a:ext cx="2659010" cy="1075265"/>
      </dsp:txXfrm>
    </dsp:sp>
    <dsp:sp modelId="{43513CC3-9CD6-418F-A8B9-9BD534F5C69E}">
      <dsp:nvSpPr>
        <dsp:cNvPr id="0" name=""/>
        <dsp:cNvSpPr/>
      </dsp:nvSpPr>
      <dsp:spPr>
        <a:xfrm>
          <a:off x="2088238" y="490157"/>
          <a:ext cx="1634068" cy="743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l" defTabSz="1600200">
            <a:lnSpc>
              <a:spcPct val="90000"/>
            </a:lnSpc>
            <a:spcBef>
              <a:spcPct val="0"/>
            </a:spcBef>
            <a:spcAft>
              <a:spcPct val="35000"/>
            </a:spcAft>
          </a:pPr>
          <a:r>
            <a:rPr lang="nl-BE" sz="3600" kern="1200" dirty="0"/>
            <a:t>energie</a:t>
          </a:r>
        </a:p>
      </dsp:txBody>
      <dsp:txXfrm>
        <a:off x="2088238" y="490157"/>
        <a:ext cx="1634068" cy="7437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456851-5310-4EA9-A719-164DBE19060B}">
      <dsp:nvSpPr>
        <dsp:cNvPr id="0" name=""/>
        <dsp:cNvSpPr/>
      </dsp:nvSpPr>
      <dsp:spPr>
        <a:xfrm>
          <a:off x="1980353" y="2091319"/>
          <a:ext cx="1791632" cy="179210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FB6A2B-2F49-4E9D-9987-55E4D0317701}">
      <dsp:nvSpPr>
        <dsp:cNvPr id="0" name=""/>
        <dsp:cNvSpPr/>
      </dsp:nvSpPr>
      <dsp:spPr>
        <a:xfrm>
          <a:off x="2980218" y="1368723"/>
          <a:ext cx="532101" cy="531808"/>
        </a:xfrm>
        <a:prstGeom prst="donut">
          <a:avLst>
            <a:gd name="adj" fmla="val 746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90FE37-E252-48B1-BFB3-ECE4EE197EBA}">
      <dsp:nvSpPr>
        <dsp:cNvPr id="0" name=""/>
        <dsp:cNvSpPr/>
      </dsp:nvSpPr>
      <dsp:spPr>
        <a:xfrm>
          <a:off x="2049200" y="2160321"/>
          <a:ext cx="1654678" cy="1654116"/>
        </a:xfrm>
        <a:prstGeom prst="ellipse">
          <a:avLst/>
        </a:prstGeom>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9990FC9-99CA-4C7C-AF66-57AADA4E93D2}">
      <dsp:nvSpPr>
        <dsp:cNvPr id="0" name=""/>
        <dsp:cNvSpPr/>
      </dsp:nvSpPr>
      <dsp:spPr>
        <a:xfrm>
          <a:off x="3759286" y="3026871"/>
          <a:ext cx="937725" cy="93727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F18FF6-4707-4223-BA9F-4A69730B8609}">
      <dsp:nvSpPr>
        <dsp:cNvPr id="0" name=""/>
        <dsp:cNvSpPr/>
      </dsp:nvSpPr>
      <dsp:spPr>
        <a:xfrm>
          <a:off x="3814667" y="3081979"/>
          <a:ext cx="826965" cy="827058"/>
        </a:xfrm>
        <a:prstGeom prst="ellipse">
          <a:avLst/>
        </a:prstGeom>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A8C0FF4-F3B6-4208-8580-56A831AC1AFF}">
      <dsp:nvSpPr>
        <dsp:cNvPr id="0" name=""/>
        <dsp:cNvSpPr/>
      </dsp:nvSpPr>
      <dsp:spPr>
        <a:xfrm>
          <a:off x="4501264" y="1766663"/>
          <a:ext cx="1201905" cy="120205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314B93-7D3F-47E1-BE01-F4DAD487E8D4}">
      <dsp:nvSpPr>
        <dsp:cNvPr id="0" name=""/>
        <dsp:cNvSpPr/>
      </dsp:nvSpPr>
      <dsp:spPr>
        <a:xfrm>
          <a:off x="4066872" y="197131"/>
          <a:ext cx="393650" cy="393815"/>
        </a:xfrm>
        <a:prstGeom prst="donut">
          <a:avLst>
            <a:gd name="adj" fmla="val 746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1DBAB8-E7F5-4ED8-880E-5862C10FD0D0}">
      <dsp:nvSpPr>
        <dsp:cNvPr id="0" name=""/>
        <dsp:cNvSpPr/>
      </dsp:nvSpPr>
      <dsp:spPr>
        <a:xfrm>
          <a:off x="4559309" y="0"/>
          <a:ext cx="196825" cy="197131"/>
        </a:xfrm>
        <a:prstGeom prst="donut">
          <a:avLst>
            <a:gd name="adj" fmla="val 746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DAF6EF-B448-48F4-A5F5-D0F64A7750FD}">
      <dsp:nvSpPr>
        <dsp:cNvPr id="0" name=""/>
        <dsp:cNvSpPr/>
      </dsp:nvSpPr>
      <dsp:spPr>
        <a:xfrm>
          <a:off x="4564957" y="1830298"/>
          <a:ext cx="1075428" cy="1075265"/>
        </a:xfrm>
        <a:prstGeom prst="ellipse">
          <a:avLst/>
        </a:prstGeom>
        <a:blipFill rotWithShape="1">
          <a:blip xmlns:r="http://schemas.openxmlformats.org/officeDocument/2006/relationships" r:embed="rId3"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B5DBF3E-9884-4769-8842-BC5B47938726}">
      <dsp:nvSpPr>
        <dsp:cNvPr id="0" name=""/>
        <dsp:cNvSpPr/>
      </dsp:nvSpPr>
      <dsp:spPr>
        <a:xfrm>
          <a:off x="3587454" y="733515"/>
          <a:ext cx="1232673" cy="128481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31F592-D760-4468-9E7E-A6BFC86B91F2}">
      <dsp:nvSpPr>
        <dsp:cNvPr id="0" name=""/>
        <dsp:cNvSpPr/>
      </dsp:nvSpPr>
      <dsp:spPr>
        <a:xfrm>
          <a:off x="4756135" y="3938607"/>
          <a:ext cx="295611" cy="295249"/>
        </a:xfrm>
        <a:prstGeom prst="donut">
          <a:avLst>
            <a:gd name="adj" fmla="val 746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BF2FB5-E6C9-411D-9480-9707AF89C8F2}">
      <dsp:nvSpPr>
        <dsp:cNvPr id="0" name=""/>
        <dsp:cNvSpPr/>
      </dsp:nvSpPr>
      <dsp:spPr>
        <a:xfrm>
          <a:off x="3659706" y="809219"/>
          <a:ext cx="1088168" cy="1133861"/>
        </a:xfrm>
        <a:prstGeom prst="ellipse">
          <a:avLst/>
        </a:prstGeom>
        <a:blipFill rotWithShape="1">
          <a:blip xmlns:r="http://schemas.openxmlformats.org/officeDocument/2006/relationships" r:embed="rId4"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A7069BA-92AD-4405-B05C-D737ABC19730}">
      <dsp:nvSpPr>
        <dsp:cNvPr id="0" name=""/>
        <dsp:cNvSpPr/>
      </dsp:nvSpPr>
      <dsp:spPr>
        <a:xfrm>
          <a:off x="360051" y="1642144"/>
          <a:ext cx="1794911" cy="865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 numCol="1" spcCol="1270" anchor="b" anchorCtr="0">
          <a:noAutofit/>
        </a:bodyPr>
        <a:lstStyle/>
        <a:p>
          <a:pPr lvl="0" algn="r" defTabSz="1600200">
            <a:lnSpc>
              <a:spcPct val="90000"/>
            </a:lnSpc>
            <a:spcBef>
              <a:spcPct val="0"/>
            </a:spcBef>
            <a:spcAft>
              <a:spcPct val="35000"/>
            </a:spcAft>
          </a:pPr>
          <a:r>
            <a:rPr lang="nl-BE" sz="3600" kern="1200" dirty="0"/>
            <a:t>milieu</a:t>
          </a:r>
        </a:p>
      </dsp:txBody>
      <dsp:txXfrm>
        <a:off x="360051" y="1642144"/>
        <a:ext cx="1794911" cy="865140"/>
      </dsp:txXfrm>
    </dsp:sp>
    <dsp:sp modelId="{D68D5BCE-0C15-4596-A57D-D44CD094D1DD}">
      <dsp:nvSpPr>
        <dsp:cNvPr id="0" name=""/>
        <dsp:cNvSpPr/>
      </dsp:nvSpPr>
      <dsp:spPr>
        <a:xfrm>
          <a:off x="4890095" y="3081979"/>
          <a:ext cx="2659010" cy="827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l" defTabSz="1600200">
            <a:lnSpc>
              <a:spcPct val="90000"/>
            </a:lnSpc>
            <a:spcBef>
              <a:spcPct val="0"/>
            </a:spcBef>
            <a:spcAft>
              <a:spcPct val="35000"/>
            </a:spcAft>
          </a:pPr>
          <a:r>
            <a:rPr lang="nl-BE" sz="3600" kern="1200" dirty="0"/>
            <a:t>veiligheid</a:t>
          </a:r>
        </a:p>
      </dsp:txBody>
      <dsp:txXfrm>
        <a:off x="4890095" y="3081979"/>
        <a:ext cx="2659010" cy="827058"/>
      </dsp:txXfrm>
    </dsp:sp>
    <dsp:sp modelId="{1844A367-AD7C-4DC8-AD3C-0ECB7C418028}">
      <dsp:nvSpPr>
        <dsp:cNvPr id="0" name=""/>
        <dsp:cNvSpPr/>
      </dsp:nvSpPr>
      <dsp:spPr>
        <a:xfrm>
          <a:off x="5387405" y="1100752"/>
          <a:ext cx="2659010" cy="1075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l" defTabSz="1600200">
            <a:lnSpc>
              <a:spcPct val="90000"/>
            </a:lnSpc>
            <a:spcBef>
              <a:spcPct val="0"/>
            </a:spcBef>
            <a:spcAft>
              <a:spcPct val="35000"/>
            </a:spcAft>
          </a:pPr>
          <a:r>
            <a:rPr lang="nl-BE" sz="3600" kern="1200" dirty="0"/>
            <a:t>gezondheid</a:t>
          </a:r>
        </a:p>
      </dsp:txBody>
      <dsp:txXfrm>
        <a:off x="5387405" y="1100752"/>
        <a:ext cx="2659010" cy="1075265"/>
      </dsp:txXfrm>
    </dsp:sp>
    <dsp:sp modelId="{43513CC3-9CD6-418F-A8B9-9BD534F5C69E}">
      <dsp:nvSpPr>
        <dsp:cNvPr id="0" name=""/>
        <dsp:cNvSpPr/>
      </dsp:nvSpPr>
      <dsp:spPr>
        <a:xfrm>
          <a:off x="2088238" y="490157"/>
          <a:ext cx="1634068" cy="743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l" defTabSz="1600200">
            <a:lnSpc>
              <a:spcPct val="90000"/>
            </a:lnSpc>
            <a:spcBef>
              <a:spcPct val="0"/>
            </a:spcBef>
            <a:spcAft>
              <a:spcPct val="35000"/>
            </a:spcAft>
          </a:pPr>
          <a:r>
            <a:rPr lang="nl-BE" sz="3600" kern="1200" dirty="0"/>
            <a:t>energie</a:t>
          </a:r>
        </a:p>
      </dsp:txBody>
      <dsp:txXfrm>
        <a:off x="2088238" y="490157"/>
        <a:ext cx="1634068" cy="743725"/>
      </dsp:txXfrm>
    </dsp:sp>
  </dsp:spTree>
</dsp:drawing>
</file>

<file path=ppt/diagrams/layout1.xml><?xml version="1.0" encoding="utf-8"?>
<dgm:layoutDef xmlns:dgm="http://schemas.openxmlformats.org/drawingml/2006/diagram" xmlns:a="http://schemas.openxmlformats.org/drawingml/2006/main" uniqueId="urn:microsoft.com/office/officeart/2008/layout/BubblePictureList">
  <dgm:title val=""/>
  <dgm:desc val=""/>
  <dgm:catLst>
    <dgm:cat type="picture" pri="22000"/>
    <dgm:cat type="pictureconvert" pri="22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8"/>
      <dgm:chPref val="8"/>
      <dgm:dir/>
    </dgm:varLst>
    <dgm:shape xmlns:r="http://schemas.openxmlformats.org/officeDocument/2006/relationships" r:blip="">
      <dgm:adjLst/>
    </dgm:shape>
    <dgm:choose name="Name1">
      <dgm:if name="Name2" axis="ch" ptType="node" func="cnt" op="equ" val="1">
        <dgm:alg type="composite">
          <dgm:param type="ar" val="1.7423"/>
        </dgm:alg>
        <dgm:choose name="Name3">
          <dgm:if name="Name4" func="var" arg="dir" op="equ" val="norm">
            <dgm:constrLst>
              <dgm:constr type="primFontSz" for="des" ptType="node" op="equ" val="65"/>
              <dgm:constr type="l" for="ch" forName="parent_text_1" refType="w" fact="0"/>
              <dgm:constr type="t" for="ch" forName="parent_text_1" refType="h" fact="0"/>
              <dgm:constr type="w" for="ch" forName="parent_text_1" refType="w" fact="0.6457"/>
              <dgm:constr type="h" for="ch" forName="parent_text_1" refType="h" fact="0.225"/>
              <dgm:constr type="l" for="ch" forName="image_accent_1" refType="w" fact="0.4305"/>
              <dgm:constr type="t" for="ch" forName="image_accent_1" refType="h" fact="0.2417"/>
              <dgm:constr type="w" for="ch" forName="image_accent_1" refType="w" fact="0.4352"/>
              <dgm:constr type="h" for="ch" forName="image_accent_1" refType="h" fact="0.7583"/>
              <dgm:constr type="l" for="ch" forName="accent_1" refType="w" fact="0.8709"/>
              <dgm:constr type="t" for="ch" forName="accent_1" refType="h" fact="0.1491"/>
              <dgm:constr type="w" for="ch" forName="accent_1" refType="w" fact="0.1291"/>
              <dgm:constr type="h" for="ch" forName="accent_1" refType="h" fact="0.225"/>
              <dgm:constr type="l" for="ch" forName="image_1" refType="w" fact="0.4457"/>
              <dgm:constr type="t" for="ch" forName="image_1" refType="h" fact="0.2709"/>
              <dgm:constr type="w" for="ch" forName="image_1" refType="w" fact="0.4018"/>
              <dgm:constr type="h" for="ch" forName="image_1" refType="h" fact="0.7"/>
            </dgm:constrLst>
          </dgm:if>
          <dgm:else name="Name5">
            <dgm:constrLst>
              <dgm:constr type="primFontSz" for="des" ptType="node" op="equ" val="65"/>
              <dgm:constr type="l" for="ch" forName="parent_text_1" refType="w" fact="0.3543"/>
              <dgm:constr type="t" for="ch" forName="parent_text_1" refType="h" fact="0"/>
              <dgm:constr type="w" for="ch" forName="parent_text_1" refType="w" fact="0.6457"/>
              <dgm:constr type="h" for="ch" forName="parent_text_1" refType="h" fact="0.225"/>
              <dgm:constr type="l" for="ch" forName="image_accent_1" refType="w" fact="0.1344"/>
              <dgm:constr type="t" for="ch" forName="image_accent_1" refType="h" fact="0.2417"/>
              <dgm:constr type="w" for="ch" forName="image_accent_1" refType="w" fact="0.4352"/>
              <dgm:constr type="h" for="ch" forName="image_accent_1" refType="h" fact="0.7583"/>
              <dgm:constr type="l" for="ch" forName="accent_1" refType="w" fact="0"/>
              <dgm:constr type="t" for="ch" forName="accent_1" refType="h" fact="0.1491"/>
              <dgm:constr type="w" for="ch" forName="accent_1" refType="w" fact="0.1291"/>
              <dgm:constr type="h" for="ch" forName="accent_1" refType="h" fact="0.225"/>
              <dgm:constr type="l" for="ch" forName="image_1" refType="w" fact="0.1525"/>
              <dgm:constr type="t" for="ch" forName="image_1" refType="h" fact="0.2709"/>
              <dgm:constr type="w" for="ch" forName="image_1" refType="w" fact="0.4018"/>
              <dgm:constr type="h" for="ch" forName="image_1" refType="h" fact="0.7"/>
            </dgm:constrLst>
          </dgm:else>
        </dgm:choose>
      </dgm:if>
      <dgm:if name="Name6" axis="ch" ptType="node" func="cnt" op="equ" val="2">
        <dgm:alg type="composite">
          <dgm:param type="ar" val="3.193"/>
        </dgm:alg>
        <dgm:choose name="Name7">
          <dgm:if name="Name8" func="var" arg="dir" op="equ" val="norm">
            <dgm:constrLst>
              <dgm:constr type="primFontSz" for="des" ptType="node" op="equ" val="65"/>
              <dgm:constr type="l" for="ch" forName="image_accent_1" refType="w" fact="0.2342"/>
              <dgm:constr type="t" for="ch" forName="image_accent_1" refType="h" fact="0.2354"/>
              <dgm:constr type="w" for="ch" forName="image_accent_1" refType="w" fact="0.2394"/>
              <dgm:constr type="h" for="ch" forName="image_accent_1" refType="h" fact="0.7646"/>
              <dgm:constr type="l" for="ch" forName="image_1" refType="w" fact="0.2434"/>
              <dgm:constr type="t" for="ch" forName="image_1" refType="h" fact="0.2648"/>
              <dgm:constr type="w" for="ch" forName="image_1" refType="w" fact="0.2211"/>
              <dgm:constr type="h" for="ch" forName="image_1" refType="h" fact="0.7058"/>
              <dgm:constr type="l" for="ch" forName="parent_text_1" refType="w" fact="0"/>
              <dgm:constr type="t" for="ch" forName="parent_text_1" refType="h" fact="0"/>
              <dgm:constr type="w" for="ch" forName="parent_text_1" refType="w" fact="0.3553"/>
              <dgm:constr type="h" for="ch" forName="parent_text_1" refType="h" fact="0.215"/>
              <dgm:constr type="l" for="ch" forName="image_accent_2" refType="w" fact="0.5"/>
              <dgm:constr type="t" for="ch" forName="image_accent_2" refType="h" fact="0.3883"/>
              <dgm:constr type="w" for="ch" forName="image_accent_2" refType="w" fact="0.1253"/>
              <dgm:constr type="h" for="ch" forName="image_accent_2" refType="h" fact="0.4"/>
              <dgm:constr type="l" for="ch" forName="image_2" refType="w" fact="0.5074"/>
              <dgm:constr type="t" for="ch" forName="image_2" refType="h" fact="0.4118"/>
              <dgm:constr type="w" for="ch" forName="image_2" refType="w" fact="0.1105"/>
              <dgm:constr type="h" for="ch" forName="image_2" refType="h" fact="0.3529"/>
              <dgm:constr type="l" for="ch" forName="parent_text_2" refType="w" fact="0.6447"/>
              <dgm:constr type="t" for="ch" forName="parent_text_2" refType="h" fact="0.4118"/>
              <dgm:constr type="w" for="ch" forName="parent_text_2" refType="w" fact="0.3553"/>
              <dgm:constr type="h" for="ch" forName="parent_text_2" refType="h" fact="0.3529"/>
              <dgm:constr type="l" for="ch" forName="accent_1" refType="w" fact="0.6316"/>
              <dgm:constr type="t" for="ch" forName="accent_1" refType="h" fact="0.7899"/>
              <dgm:constr type="w" for="ch" forName="accent_1" refType="w" fact="0.0395"/>
              <dgm:constr type="h" for="ch" forName="accent_1" refType="h" fact="0.126"/>
            </dgm:constrLst>
          </dgm:if>
          <dgm:else name="Name9">
            <dgm:constrLst>
              <dgm:constr type="primFontSz" for="des" ptType="node" op="equ" val="65"/>
              <dgm:constr type="l" for="ch" forName="image_accent_2" refType="w" fact="0.3747"/>
              <dgm:constr type="t" for="ch" forName="image_accent_2" refType="h" fact="0.3883"/>
              <dgm:constr type="w" for="ch" forName="image_accent_2" refType="w" fact="0.1253"/>
              <dgm:constr type="h" for="ch" forName="image_accent_2" refType="h" fact="0.4"/>
              <dgm:constr type="l" for="ch" forName="image_2" refType="w" fact="0.3821"/>
              <dgm:constr type="t" for="ch" forName="image_2" refType="h" fact="0.4118"/>
              <dgm:constr type="w" for="ch" forName="image_2" refType="w" fact="0.1105"/>
              <dgm:constr type="h" for="ch" forName="image_2" refType="h" fact="0.3529"/>
              <dgm:constr type="l" for="ch" forName="parent_text_1" refType="w" fact="0.6447"/>
              <dgm:constr type="t" for="ch" forName="parent_text_1" refType="h" fact="0"/>
              <dgm:constr type="w" for="ch" forName="parent_text_1" refType="w" fact="0.3553"/>
              <dgm:constr type="h" for="ch" forName="parent_text_1" refType="h" fact="0.215"/>
              <dgm:constr type="l" for="ch" forName="parent_text_2" refType="w" fact="0"/>
              <dgm:constr type="t" for="ch" forName="parent_text_2" refType="h" fact="0.4118"/>
              <dgm:constr type="w" for="ch" forName="parent_text_2" refType="w" fact="0.3553"/>
              <dgm:constr type="h" for="ch" forName="parent_text_2" refType="h" fact="0.3529"/>
              <dgm:constr type="l" for="ch" forName="image_accent_1" refType="w" fact="0.5263"/>
              <dgm:constr type="t" for="ch" forName="image_accent_1" refType="h" fact="0.2354"/>
              <dgm:constr type="w" for="ch" forName="image_accent_1" refType="w" fact="0.2394"/>
              <dgm:constr type="h" for="ch" forName="image_accent_1" refType="h" fact="0.7646"/>
              <dgm:constr type="l" for="ch" forName="image_1" refType="w" fact="0.5355"/>
              <dgm:constr type="t" for="ch" forName="image_1" refType="h" fact="0.2648"/>
              <dgm:constr type="w" for="ch" forName="image_1" refType="w" fact="0.2211"/>
              <dgm:constr type="h" for="ch" forName="image_1" refType="h" fact="0.7058"/>
              <dgm:constr type="l" for="ch" forName="accent_1" refType="w" fact="0.3289"/>
              <dgm:constr type="t" for="ch" forName="accent_1" refType="h" fact="0.7899"/>
              <dgm:constr type="w" for="ch" forName="accent_1" refType="w" fact="0.0395"/>
              <dgm:constr type="h" for="ch" forName="accent_1" refType="h" fact="0.126"/>
            </dgm:constrLst>
          </dgm:else>
        </dgm:choose>
      </dgm:if>
      <dgm:if name="Name10" axis="ch" ptType="node" func="cnt" op="equ" val="3">
        <dgm:alg type="composite">
          <dgm:param type="ar" val="2.4052"/>
        </dgm:alg>
        <dgm:choose name="Name11">
          <dgm:if name="Name12" func="var" arg="dir" op="equ" val="norm">
            <dgm:constrLst>
              <dgm:constr type="primFontSz" for="des" ptType="node" op="equ" val="65"/>
              <dgm:constr type="l" for="ch" forName="accent_3" refType="w" fact="0.6316"/>
              <dgm:constr type="t" for="ch" forName="accent_3" refType="h" fact="0.8355"/>
              <dgm:constr type="w" for="ch" forName="accent_3" refType="w" fact="0.0395"/>
              <dgm:constr type="h" for="ch" forName="accent_3" refType="h" fact="0.0949"/>
              <dgm:constr type="l" for="ch" forName="image_accent_2" refType="w" fact="0.4936"/>
              <dgm:constr type="t" for="ch" forName="image_accent_2" refType="h" fact="0.5329"/>
              <dgm:constr type="w" for="ch" forName="image_accent_2" refType="w" fact="0.1253"/>
              <dgm:constr type="h" for="ch" forName="image_accent_2" refType="h" fact="0.3013"/>
              <dgm:constr type="l" for="ch" forName="image_2" refType="w" fact="0.501"/>
              <dgm:constr type="t" for="ch" forName="image_2" refType="h" fact="0.5507"/>
              <dgm:constr type="w" for="ch" forName="image_2" refType="w" fact="0.1105"/>
              <dgm:constr type="h" for="ch" forName="image_2" refType="h" fact="0.2658"/>
              <dgm:constr type="l" for="ch" forName="image_accent_3" refType="w" fact="0.4446"/>
              <dgm:constr type="t" for="ch" forName="image_accent_3" refType="h" fact="0.1076"/>
              <dgm:constr type="w" for="ch" forName="image_accent_3" refType="w" fact="0.1606"/>
              <dgm:constr type="h" for="ch" forName="image_accent_3" refType="h" fact="0.3864"/>
              <dgm:constr type="l" for="ch" forName="image_3" refType="w" fact="0.4531"/>
              <dgm:constr type="t" for="ch" forName="image_3" refType="h" fact="0.128"/>
              <dgm:constr type="w" for="ch" forName="image_3" refType="w" fact="0.1437"/>
              <dgm:constr type="h" for="ch" forName="image_3" refType="h" fact="0.3456"/>
              <dgm:constr type="l" for="ch" forName="image_accent_1" refType="w" fact="0.2368"/>
              <dgm:constr type="t" for="ch" forName="image_accent_1" refType="h" fact="0.4241"/>
              <dgm:constr type="w" for="ch" forName="image_accent_1" refType="w" fact="0.2394"/>
              <dgm:constr type="h" for="ch" forName="image_accent_1" refType="h" fact="0.5759"/>
              <dgm:constr type="l" for="ch" forName="image_1" refType="w" fact="0.246"/>
              <dgm:constr type="t" for="ch" forName="image_1" refType="h" fact="0.4462"/>
              <dgm:constr type="w" for="ch" forName="image_1" refType="w" fact="0.2211"/>
              <dgm:constr type="h" for="ch" forName="image_1" refType="h" fact="0.5317"/>
              <dgm:constr type="l" for="ch" forName="parent_text_1" refType="w" fact="0"/>
              <dgm:constr type="t" for="ch" forName="parent_text_1" refType="h" fact="0.128"/>
              <dgm:constr type="w" for="ch" forName="parent_text_1" refType="w" fact="0.3553"/>
              <dgm:constr type="h" for="ch" forName="parent_text_1" refType="h" fact="0.2775"/>
              <dgm:constr type="l" for="ch" forName="accent_1" refType="w" fact="0.3895"/>
              <dgm:constr type="t" for="ch" forName="accent_1" refType="h" fact="0"/>
              <dgm:constr type="w" for="ch" forName="accent_1" refType="w" fact="0.0711"/>
              <dgm:constr type="h" for="ch" forName="accent_1" refType="h" fact="0.1709"/>
              <dgm:constr type="l" for="ch" forName="parent_text_2" refType="w" fact="0.6447"/>
              <dgm:constr type="t" for="ch" forName="parent_text_2" refType="h" fact="0.5507"/>
              <dgm:constr type="w" for="ch" forName="parent_text_2" refType="w" fact="0.3553"/>
              <dgm:constr type="h" for="ch" forName="parent_text_2" refType="h" fact="0.2658"/>
              <dgm:constr type="l" for="ch" forName="parent_text_3" refType="w" fact="0.6316"/>
              <dgm:constr type="t" for="ch" forName="parent_text_3" refType="h" fact="0.128"/>
              <dgm:constr type="w" for="ch" forName="parent_text_3" refType="w" fact="0.3553"/>
              <dgm:constr type="h" for="ch" forName="parent_text_3" refType="h" fact="0.3456"/>
              <dgm:constr type="l" for="ch" forName="accent_2" refType="w" fact="0.5789"/>
              <dgm:constr type="t" for="ch" forName="accent_2" refType="h" fact="0.0127"/>
              <dgm:constr type="w" for="ch" forName="accent_2" refType="w" fact="0.0526"/>
              <dgm:constr type="h" for="ch" forName="accent_2" refType="h" fact="0.1266"/>
            </dgm:constrLst>
          </dgm:if>
          <dgm:else name="Name13">
            <dgm:constrLst>
              <dgm:constr type="primFontSz" for="des" ptType="node" op="equ" val="65"/>
              <dgm:constr type="l" for="ch" forName="accent_1" refType="w" fact="0.3289"/>
              <dgm:constr type="t" for="ch" forName="accent_1" refType="h" fact="0.8355"/>
              <dgm:constr type="w" for="ch" forName="accent_1" refType="w" fact="0.0395"/>
              <dgm:constr type="h" for="ch" forName="accent_1" refType="h" fact="0.0949"/>
              <dgm:constr type="l" for="ch" forName="image_accent_2" refType="w" fact="0.3811"/>
              <dgm:constr type="t" for="ch" forName="image_accent_2" refType="h" fact="0.5329"/>
              <dgm:constr type="w" for="ch" forName="image_accent_2" refType="w" fact="0.1253"/>
              <dgm:constr type="h" for="ch" forName="image_accent_2" refType="h" fact="0.3013"/>
              <dgm:constr type="l" for="ch" forName="image_2" refType="w" fact="0.3885"/>
              <dgm:constr type="t" for="ch" forName="image_2" refType="h" fact="0.5507"/>
              <dgm:constr type="w" for="ch" forName="image_2" refType="w" fact="0.1105"/>
              <dgm:constr type="h" for="ch" forName="image_2" refType="h" fact="0.2658"/>
              <dgm:constr type="l" for="ch" forName="image_accent_3" refType="w" fact="0.3947"/>
              <dgm:constr type="t" for="ch" forName="image_accent_3" refType="h" fact="0.1076"/>
              <dgm:constr type="w" for="ch" forName="image_accent_3" refType="w" fact="0.1606"/>
              <dgm:constr type="h" for="ch" forName="image_accent_3" refType="h" fact="0.3864"/>
              <dgm:constr type="l" for="ch" forName="image_3" refType="w" fact="0.4032"/>
              <dgm:constr type="t" for="ch" forName="image_3" refType="h" fact="0.128"/>
              <dgm:constr type="w" for="ch" forName="image_3" refType="w" fact="0.1437"/>
              <dgm:constr type="h" for="ch" forName="image_3" refType="h" fact="0.3456"/>
              <dgm:constr type="l" for="ch" forName="image_accent_1" refType="w" fact="0.5237"/>
              <dgm:constr type="t" for="ch" forName="image_accent_1" refType="h" fact="0.4241"/>
              <dgm:constr type="w" for="ch" forName="image_accent_1" refType="w" fact="0.2394"/>
              <dgm:constr type="h" for="ch" forName="image_accent_1" refType="h" fact="0.5759"/>
              <dgm:constr type="l" for="ch" forName="image_1" refType="w" fact="0.5329"/>
              <dgm:constr type="t" for="ch" forName="image_1" refType="h" fact="0.4462"/>
              <dgm:constr type="w" for="ch" forName="image_1" refType="w" fact="0.2211"/>
              <dgm:constr type="h" for="ch" forName="image_1" refType="h" fact="0.5317"/>
              <dgm:constr type="l" for="ch" forName="parent_text_1" refType="w" fact="0.6447"/>
              <dgm:constr type="t" for="ch" forName="parent_text_1" refType="h" fact="0.128"/>
              <dgm:constr type="w" for="ch" forName="parent_text_1" refType="w" fact="0.3553"/>
              <dgm:constr type="h" for="ch" forName="parent_text_1" refType="h" fact="0.2775"/>
              <dgm:constr type="l" for="ch" forName="accent_2" refType="w" fact="0.5395"/>
              <dgm:constr type="t" for="ch" forName="accent_2" refType="h" fact="0"/>
              <dgm:constr type="w" for="ch" forName="accent_2" refType="w" fact="0.0711"/>
              <dgm:constr type="h" for="ch" forName="accent_2" refType="h" fact="0.1709"/>
              <dgm:constr type="l" for="ch" forName="parent_text_3" refType="w" fact="0.0132"/>
              <dgm:constr type="t" for="ch" forName="parent_text_3" refType="h" fact="0.128"/>
              <dgm:constr type="w" for="ch" forName="parent_text_3" refType="w" fact="0.3553"/>
              <dgm:constr type="h" for="ch" forName="parent_text_3" refType="h" fact="0.3456"/>
              <dgm:constr type="l" for="ch" forName="parent_text_2" refType="w" fact="0"/>
              <dgm:constr type="t" for="ch" forName="parent_text_2" refType="h" fact="0.5507"/>
              <dgm:constr type="w" for="ch" forName="parent_text_2" refType="w" fact="0.3553"/>
              <dgm:constr type="h" for="ch" forName="parent_text_2" refType="h" fact="0.2658"/>
              <dgm:constr type="l" for="ch" forName="accent_3" refType="w" fact="0.3684"/>
              <dgm:constr type="t" for="ch" forName="accent_3" refType="h" fact="0.0127"/>
              <dgm:constr type="w" for="ch" forName="accent_3" refType="w" fact="0.0526"/>
              <dgm:constr type="h" for="ch" forName="accent_3" refType="h" fact="0.1266"/>
            </dgm:constrLst>
          </dgm:else>
        </dgm:choose>
      </dgm:if>
      <dgm:if name="Name14" axis="ch" ptType="node" func="cnt" op="equ" val="4">
        <dgm:alg type="composite">
          <dgm:param type="ar" val="1.6704"/>
        </dgm:alg>
        <dgm:choose name="Name15">
          <dgm:if name="Name16" func="var" arg="dir" op="equ" val="norm">
            <dgm:constrLst>
              <dgm:constr type="primFontSz" for="des" ptType="node" op="equ" val="65"/>
              <dgm:constr type="l" for="ch" forName="image_accent_4" refType="w" fact="0.4626"/>
              <dgm:constr type="t" for="ch" forName="image_accent_4" refType="h" fact="0.1415"/>
              <dgm:constr type="w" for="ch" forName="image_accent_4" refType="w" fact="0.1126"/>
              <dgm:constr type="h" for="ch" forName="image_accent_4" refType="h" fact="0.1881"/>
              <dgm:constr type="l" for="ch" forName="image_4" refType="w" fact="0.4692"/>
              <dgm:constr type="t" for="ch" forName="image_4" refType="h" fact="0.1526"/>
              <dgm:constr type="w" for="ch" forName="image_4" refType="w" fact="0.0994"/>
              <dgm:constr type="h" for="ch" forName="image_4" refType="h" fact="0.166"/>
              <dgm:constr type="l" for="ch" forName="image_accent_2" refType="w" fact="0.4936"/>
              <dgm:constr type="t" for="ch" forName="image_accent_2" refType="h" fact="0.6756"/>
              <dgm:constr type="w" for="ch" forName="image_accent_2" refType="w" fact="0.1253"/>
              <dgm:constr type="h" for="ch" forName="image_accent_2" refType="h" fact="0.2092"/>
              <dgm:constr type="l" for="ch" forName="image_2" refType="w" fact="0.501"/>
              <dgm:constr type="t" for="ch" forName="image_2" refType="h" fact="0.6879"/>
              <dgm:constr type="w" for="ch" forName="image_2" refType="w" fact="0.1105"/>
              <dgm:constr type="h" for="ch" forName="image_2" refType="h" fact="0.1846"/>
              <dgm:constr type="l" for="ch" forName="image_accent_3" refType="w" fact="0.4446"/>
              <dgm:constr type="t" for="ch" forName="image_accent_3" refType="h" fact="0.3802"/>
              <dgm:constr type="w" for="ch" forName="image_accent_3" refType="w" fact="0.1606"/>
              <dgm:constr type="h" for="ch" forName="image_accent_3" refType="h" fact="0.2683"/>
              <dgm:constr type="l" for="ch" forName="image_3" refType="w" fact="0.4531"/>
              <dgm:constr type="t" for="ch" forName="image_3" refType="h" fact="0.3944"/>
              <dgm:constr type="w" for="ch" forName="image_3" refType="w" fact="0.1437"/>
              <dgm:constr type="h" for="ch" forName="image_3" refType="h" fact="0.24"/>
              <dgm:constr type="l" for="ch" forName="image_accent_1" refType="w" fact="0.2368"/>
              <dgm:constr type="t" for="ch" forName="image_accent_1" refType="h" fact="0.6"/>
              <dgm:constr type="w" for="ch" forName="image_accent_1" refType="w" fact="0.2394"/>
              <dgm:constr type="h" for="ch" forName="image_accent_1" refType="h" fact="0.4"/>
              <dgm:constr type="l" for="ch" forName="image_1" refType="w" fact="0.246"/>
              <dgm:constr type="t" for="ch" forName="image_1" refType="h" fact="0.6154"/>
              <dgm:constr type="w" for="ch" forName="image_1" refType="w" fact="0.2211"/>
              <dgm:constr type="h" for="ch" forName="image_1" refType="h" fact="0.3692"/>
              <dgm:constr type="l" for="ch" forName="parent_text_1" refType="w" fact="0"/>
              <dgm:constr type="t" for="ch" forName="parent_text_1" refType="h" fact="0.3944"/>
              <dgm:constr type="w" for="ch" forName="parent_text_1" refType="w" fact="0.3553"/>
              <dgm:constr type="h" for="ch" forName="parent_text_1" refType="h" fact="0.1931"/>
              <dgm:constr type="l" for="ch" forName="accent_1" refType="w" fact="0.3895"/>
              <dgm:constr type="t" for="ch" forName="accent_1" refType="h" fact="0.3055"/>
              <dgm:constr type="w" for="ch" forName="accent_1" refType="w" fact="0.0711"/>
              <dgm:constr type="h" for="ch" forName="accent_1" refType="h" fact="0.1187"/>
              <dgm:constr type="l" for="ch" forName="parent_text_3" refType="w" fact="0.6316"/>
              <dgm:constr type="t" for="ch" forName="parent_text_3" refType="h" fact="0.3944"/>
              <dgm:constr type="w" for="ch" forName="parent_text_3" refType="w" fact="0.3553"/>
              <dgm:constr type="h" for="ch" forName="parent_text_3" refType="h" fact="0.24"/>
              <dgm:constr type="l" for="ch" forName="parent_text_2" refType="w" fact="0.6447"/>
              <dgm:constr type="t" for="ch" forName="parent_text_2" refType="h" fact="0.6879"/>
              <dgm:constr type="w" for="ch" forName="parent_text_2" refType="w" fact="0.3553"/>
              <dgm:constr type="h" for="ch" forName="parent_text_2" refType="h" fact="0.1846"/>
              <dgm:constr type="l" for="ch" forName="accent_2" refType="w" fact="0.5347"/>
              <dgm:constr type="t" for="ch" forName="accent_2" refType="h" fact="0.044"/>
              <dgm:constr type="w" for="ch" forName="accent_2" refType="w" fact="0.0526"/>
              <dgm:constr type="h" for="ch" forName="accent_2" refType="h" fact="0.0879"/>
              <dgm:constr type="l" for="ch" forName="accent_3" refType="w" fact="0.6005"/>
              <dgm:constr type="t" for="ch" forName="accent_3" refType="h" fact="0"/>
              <dgm:constr type="w" for="ch" forName="accent_3" refType="w" fact="0.0263"/>
              <dgm:constr type="h" for="ch" forName="accent_3" refType="h" fact="0.044"/>
              <dgm:constr type="l" for="ch" forName="parent_text_4" refType="w" fact="0.6005"/>
              <dgm:constr type="t" for="ch" forName="parent_text_4" refType="h" fact="0.1526"/>
              <dgm:constr type="w" for="ch" forName="parent_text_4" refType="w" fact="0.3553"/>
              <dgm:constr type="h" for="ch" forName="parent_text_4" refType="h" fact="0.166"/>
              <dgm:constr type="l" for="ch" forName="accent_4" refType="w" fact="0.6268"/>
              <dgm:constr type="t" for="ch" forName="accent_4" refType="h" fact="0.8791"/>
              <dgm:constr type="w" for="ch" forName="accent_4" refType="w" fact="0.0395"/>
              <dgm:constr type="h" for="ch" forName="accent_4" refType="h" fact="0.0659"/>
            </dgm:constrLst>
          </dgm:if>
          <dgm:else name="Name17">
            <dgm:constrLst>
              <dgm:constr type="primFontSz" for="des" ptType="node" op="equ" val="65"/>
              <dgm:constr type="l" for="ch" forName="image_accent_4" refType="w" fact="0.4248"/>
              <dgm:constr type="t" for="ch" forName="image_accent_4" refType="h" fact="0.1415"/>
              <dgm:constr type="w" for="ch" forName="image_accent_4" refType="w" fact="0.1126"/>
              <dgm:constr type="h" for="ch" forName="image_accent_4" refType="h" fact="0.1881"/>
              <dgm:constr type="l" for="ch" forName="image_4" refType="w" fact="0.4314"/>
              <dgm:constr type="t" for="ch" forName="image_4" refType="h" fact="0.1526"/>
              <dgm:constr type="w" for="ch" forName="image_4" refType="w" fact="0.0994"/>
              <dgm:constr type="h" for="ch" forName="image_4" refType="h" fact="0.166"/>
              <dgm:constr type="l" for="ch" forName="image_accent_2" refType="w" fact="0.3811"/>
              <dgm:constr type="t" for="ch" forName="image_accent_2" refType="h" fact="0.6756"/>
              <dgm:constr type="w" for="ch" forName="image_accent_2" refType="w" fact="0.1253"/>
              <dgm:constr type="h" for="ch" forName="image_accent_2" refType="h" fact="0.2092"/>
              <dgm:constr type="l" for="ch" forName="image_2" refType="w" fact="0.3885"/>
              <dgm:constr type="t" for="ch" forName="image_2" refType="h" fact="0.6879"/>
              <dgm:constr type="w" for="ch" forName="image_2" refType="w" fact="0.1105"/>
              <dgm:constr type="h" for="ch" forName="image_2" refType="h" fact="0.1846"/>
              <dgm:constr type="l" for="ch" forName="image_accent_3" refType="w" fact="0.3947"/>
              <dgm:constr type="t" for="ch" forName="image_accent_3" refType="h" fact="0.3802"/>
              <dgm:constr type="w" for="ch" forName="image_accent_3" refType="w" fact="0.1606"/>
              <dgm:constr type="h" for="ch" forName="image_accent_3" refType="h" fact="0.2683"/>
              <dgm:constr type="l" for="ch" forName="image_3" refType="w" fact="0.4032"/>
              <dgm:constr type="t" for="ch" forName="image_3" refType="h" fact="0.3944"/>
              <dgm:constr type="w" for="ch" forName="image_3" refType="w" fact="0.1437"/>
              <dgm:constr type="h" for="ch" forName="image_3" refType="h" fact="0.24"/>
              <dgm:constr type="l" for="ch" forName="image_accent_1" refType="w" fact="0.5237"/>
              <dgm:constr type="t" for="ch" forName="image_accent_1" refType="h" fact="0.6"/>
              <dgm:constr type="w" for="ch" forName="image_accent_1" refType="w" fact="0.2394"/>
              <dgm:constr type="h" for="ch" forName="image_accent_1" refType="h" fact="0.4"/>
              <dgm:constr type="l" for="ch" forName="image_1" refType="w" fact="0.5329"/>
              <dgm:constr type="t" for="ch" forName="image_1" refType="h" fact="0.6154"/>
              <dgm:constr type="w" for="ch" forName="image_1" refType="w" fact="0.2211"/>
              <dgm:constr type="h" for="ch" forName="image_1" refType="h" fact="0.3692"/>
              <dgm:constr type="l" for="ch" forName="parent_text_1" refType="w" fact="0.6447"/>
              <dgm:constr type="t" for="ch" forName="parent_text_1" refType="h" fact="0.3944"/>
              <dgm:constr type="w" for="ch" forName="parent_text_1" refType="w" fact="0.3553"/>
              <dgm:constr type="h" for="ch" forName="parent_text_1" refType="h" fact="0.1931"/>
              <dgm:constr type="l" for="ch" forName="accent_1" refType="w" fact="0.5395"/>
              <dgm:constr type="t" for="ch" forName="accent_1" refType="h" fact="0.3055"/>
              <dgm:constr type="w" for="ch" forName="accent_1" refType="w" fact="0.0711"/>
              <dgm:constr type="h" for="ch" forName="accent_1" refType="h" fact="0.1187"/>
              <dgm:constr type="l" for="ch" forName="parent_text_3" refType="w" fact="0.0132"/>
              <dgm:constr type="t" for="ch" forName="parent_text_3" refType="h" fact="0.3944"/>
              <dgm:constr type="w" for="ch" forName="parent_text_3" refType="w" fact="0.3553"/>
              <dgm:constr type="h" for="ch" forName="parent_text_3" refType="h" fact="0.24"/>
              <dgm:constr type="l" for="ch" forName="parent_text_2" refType="w" fact="0"/>
              <dgm:constr type="t" for="ch" forName="parent_text_2" refType="h" fact="0.6879"/>
              <dgm:constr type="w" for="ch" forName="parent_text_2" refType="w" fact="0.3553"/>
              <dgm:constr type="h" for="ch" forName="parent_text_2" refType="h" fact="0.1846"/>
              <dgm:constr type="l" for="ch" forName="accent_2" refType="w" fact="0.4126"/>
              <dgm:constr type="t" for="ch" forName="accent_2" refType="h" fact="0.044"/>
              <dgm:constr type="w" for="ch" forName="accent_2" refType="w" fact="0.0526"/>
              <dgm:constr type="h" for="ch" forName="accent_2" refType="h" fact="0.0879"/>
              <dgm:constr type="l" for="ch" forName="accent_3" refType="w" fact="0.3732"/>
              <dgm:constr type="t" for="ch" forName="accent_3" refType="h" fact="0"/>
              <dgm:constr type="w" for="ch" forName="accent_3" refType="w" fact="0.0263"/>
              <dgm:constr type="h" for="ch" forName="accent_3" refType="h" fact="0.044"/>
              <dgm:constr type="l" for="ch" forName="parent_text_4" refType="w" fact="0.0442"/>
              <dgm:constr type="t" for="ch" forName="parent_text_4" refType="h" fact="0.1526"/>
              <dgm:constr type="w" for="ch" forName="parent_text_4" refType="w" fact="0.3553"/>
              <dgm:constr type="h" for="ch" forName="parent_text_4" refType="h" fact="0.166"/>
              <dgm:constr type="l" for="ch" forName="accent_4" refType="w" fact="0.3337"/>
              <dgm:constr type="t" for="ch" forName="accent_4" refType="h" fact="0.8791"/>
              <dgm:constr type="w" for="ch" forName="accent_4" refType="w" fact="0.0395"/>
              <dgm:constr type="h" for="ch" forName="accent_4" refType="h" fact="0.0659"/>
            </dgm:constrLst>
          </dgm:else>
        </dgm:choose>
      </dgm:if>
      <dgm:if name="Name18" axis="ch" ptType="node" func="cnt" op="equ" val="5">
        <dgm:alg type="composite">
          <dgm:param type="ar" val="1.5076"/>
        </dgm:alg>
        <dgm:choose name="Name19">
          <dgm:if name="Name20" func="var" arg="dir" op="equ" val="norm">
            <dgm:constrLst>
              <dgm:constr type="primFontSz" for="des" ptType="node" op="equ" val="65"/>
              <dgm:constr type="l" for="ch" forName="image_accent_5" refType="w" fact="0.5301"/>
              <dgm:constr type="t" for="ch" forName="image_accent_5" refType="h" fact="0.0862"/>
              <dgm:constr type="w" for="ch" forName="image_accent_5" refType="w" fact="0.1022"/>
              <dgm:constr type="h" for="ch" forName="image_accent_5" refType="h" fact="0.1541"/>
              <dgm:constr type="l" for="ch" forName="image_5" refType="w" fact="0.5361"/>
              <dgm:constr type="t" for="ch" forName="image_5" refType="h" fact="0.0953"/>
              <dgm:constr type="w" for="ch" forName="image_5" refType="w" fact="0.0902"/>
              <dgm:constr type="h" for="ch" forName="image_5" refType="h" fact="0.1359"/>
              <dgm:constr type="l" for="ch" forName="image_accent_4" refType="w" fact="0.4528"/>
              <dgm:constr type="t" for="ch" forName="image_accent_4" refType="h" fact="0.2416"/>
              <dgm:constr type="w" for="ch" forName="image_accent_4" refType="w" fact="0.1103"/>
              <dgm:constr type="h" for="ch" forName="image_accent_4" refType="h" fact="0.1662"/>
              <dgm:constr type="l" for="ch" forName="image_4" refType="w" fact="0.4593"/>
              <dgm:constr type="t" for="ch" forName="image_4" refType="h" fact="0.2513"/>
              <dgm:constr type="w" for="ch" forName="image_4" refType="w" fact="0.0973"/>
              <dgm:constr type="h" for="ch" forName="image_4" refType="h" fact="0.1467"/>
              <dgm:constr type="l" for="ch" forName="image_accent_2" refType="w" fact="0.4832"/>
              <dgm:constr type="t" for="ch" forName="image_accent_2" refType="h" fact="0.7134"/>
              <dgm:constr type="w" for="ch" forName="image_accent_2" refType="w" fact="0.1226"/>
              <dgm:constr type="h" for="ch" forName="image_accent_2" refType="h" fact="0.1849"/>
              <dgm:constr type="l" for="ch" forName="image_2" refType="w" fact="0.4904"/>
              <dgm:constr type="t" for="ch" forName="image_2" refType="h" fact="0.7243"/>
              <dgm:constr type="w" for="ch" forName="image_2" refType="w" fact="0.1082"/>
              <dgm:constr type="h" for="ch" forName="image_2" refType="h" fact="0.1631"/>
              <dgm:constr type="l" for="ch" forName="image_accent_3" refType="w" fact="0.4352"/>
              <dgm:constr type="t" for="ch" forName="image_accent_3" refType="h" fact="0.4525"/>
              <dgm:constr type="w" for="ch" forName="image_accent_3" refType="w" fact="0.1573"/>
              <dgm:constr type="h" for="ch" forName="image_accent_3" refType="h" fact="0.2371"/>
              <dgm:constr type="l" for="ch" forName="image_3" refType="w" fact="0.4435"/>
              <dgm:constr type="t" for="ch" forName="image_3" refType="h" fact="0.465"/>
              <dgm:constr type="w" for="ch" forName="image_3" refType="w" fact="0.1407"/>
              <dgm:constr type="h" for="ch" forName="image_3" refType="h" fact="0.212"/>
              <dgm:constr type="l" for="ch" forName="image_accent_1" refType="w" fact="0.2318"/>
              <dgm:constr type="t" for="ch" forName="image_accent_1" refType="h" fact="0.6466"/>
              <dgm:constr type="w" for="ch" forName="image_accent_1" refType="w" fact="0.2344"/>
              <dgm:constr type="h" for="ch" forName="image_accent_1" refType="h" fact="0.3534"/>
              <dgm:constr type="l" for="ch" forName="image_1" refType="w" fact="0.2408"/>
              <dgm:constr type="t" for="ch" forName="image_1" refType="h" fact="0.6602"/>
              <dgm:constr type="w" for="ch" forName="image_1" refType="w" fact="0.2164"/>
              <dgm:constr type="h" for="ch" forName="image_1" refType="h" fact="0.3262"/>
              <dgm:constr type="l" for="ch" forName="parent_text_1" refType="w" fact="0"/>
              <dgm:constr type="t" for="ch" forName="parent_text_1" refType="h" fact="0.465"/>
              <dgm:constr type="w" for="ch" forName="parent_text_1" refType="w" fact="0.3478"/>
              <dgm:constr type="h" for="ch" forName="parent_text_1" refType="h" fact="0.165"/>
              <dgm:constr type="l" for="ch" forName="accent_1" refType="w" fact="0.3813"/>
              <dgm:constr type="t" for="ch" forName="accent_1" refType="h" fact="0.3864"/>
              <dgm:constr type="w" for="ch" forName="accent_1" refType="w" fact="0.0696"/>
              <dgm:constr type="h" for="ch" forName="accent_1" refType="h" fact="0.1049"/>
              <dgm:constr type="l" for="ch" forName="parent_text_3" refType="w" fact="0.6182"/>
              <dgm:constr type="t" for="ch" forName="parent_text_3" refType="h" fact="0.465"/>
              <dgm:constr type="w" for="ch" forName="parent_text_3" refType="w" fact="0.3478"/>
              <dgm:constr type="h" for="ch" forName="parent_text_3" refType="h" fact="0.212"/>
              <dgm:constr type="l" for="ch" forName="parent_text_2" refType="w" fact="0.6311"/>
              <dgm:constr type="t" for="ch" forName="parent_text_2" refType="h" fact="0.7243"/>
              <dgm:constr type="w" for="ch" forName="parent_text_2" refType="w" fact="0.3478"/>
              <dgm:constr type="h" for="ch" forName="parent_text_2" refType="h" fact="0.1631"/>
              <dgm:constr type="l" for="ch" forName="parent_text_4" refType="w" fact="0.5878"/>
              <dgm:constr type="t" for="ch" forName="parent_text_4" refType="h" fact="0.2513"/>
              <dgm:constr type="w" for="ch" forName="parent_text_4" refType="w" fact="0.3478"/>
              <dgm:constr type="h" for="ch" forName="parent_text_4" refType="h" fact="0.1467"/>
              <dgm:constr type="l" for="ch" forName="accent_2" refType="w" fact="0.6265"/>
              <dgm:constr type="t" for="ch" forName="accent_2" refType="h" fact="0.0194"/>
              <dgm:constr type="w" for="ch" forName="accent_2" refType="w" fact="0.0515"/>
              <dgm:constr type="h" for="ch" forName="accent_2" refType="h" fact="0.0777"/>
              <dgm:constr type="l" for="ch" forName="accent_3" refType="w" fact="0.7038"/>
              <dgm:constr type="t" for="ch" forName="accent_3" refType="h" fact="0"/>
              <dgm:constr type="w" for="ch" forName="accent_3" refType="w" fact="0.0258"/>
              <dgm:constr type="h" for="ch" forName="accent_3" refType="h" fact="0.0388"/>
              <dgm:constr type="l" for="ch" forName="parent_text_5" refType="w" fact="0.6522"/>
              <dgm:constr type="t" for="ch" forName="parent_text_5" refType="h" fact="0.0953"/>
              <dgm:constr type="w" for="ch" forName="parent_text_5" refType="w" fact="0.3478"/>
              <dgm:constr type="h" for="ch" forName="parent_text_5" refType="h" fact="0.1359"/>
              <dgm:constr type="l" for="ch" forName="accent_4" refType="w" fact="0.6136"/>
              <dgm:constr type="t" for="ch" forName="accent_4" refType="h" fact="0.8932"/>
              <dgm:constr type="w" for="ch" forName="accent_4" refType="w" fact="0.0386"/>
              <dgm:constr type="h" for="ch" forName="accent_4" refType="h" fact="0.0583"/>
            </dgm:constrLst>
          </dgm:if>
          <dgm:else name="Name21">
            <dgm:constrLst>
              <dgm:constr type="primFontSz" for="des" ptType="node" op="equ" val="65"/>
              <dgm:constr type="l" for="ch" forName="image_accent_5" refType="w" fact="0.3677"/>
              <dgm:constr type="t" for="ch" forName="image_accent_5" refType="h" fact="0.0862"/>
              <dgm:constr type="w" for="ch" forName="image_accent_5" refType="w" fact="0.1022"/>
              <dgm:constr type="h" for="ch" forName="image_accent_5" refType="h" fact="0.1541"/>
              <dgm:constr type="l" for="ch" forName="image_5" refType="w" fact="0.3738"/>
              <dgm:constr type="t" for="ch" forName="image_5" refType="h" fact="0.0953"/>
              <dgm:constr type="w" for="ch" forName="image_5" refType="w" fact="0.0902"/>
              <dgm:constr type="h" for="ch" forName="image_5" refType="h" fact="0.1359"/>
              <dgm:constr type="l" for="ch" forName="image_accent_4" refType="w" fact="0.437"/>
              <dgm:constr type="t" for="ch" forName="image_accent_4" refType="h" fact="0.2416"/>
              <dgm:constr type="w" for="ch" forName="image_accent_4" refType="w" fact="0.1103"/>
              <dgm:constr type="h" for="ch" forName="image_accent_4" refType="h" fact="0.1662"/>
              <dgm:constr type="l" for="ch" forName="image_4" refType="w" fact="0.4434"/>
              <dgm:constr type="t" for="ch" forName="image_4" refType="h" fact="0.2513"/>
              <dgm:constr type="w" for="ch" forName="image_4" refType="w" fact="0.0973"/>
              <dgm:constr type="h" for="ch" forName="image_4" refType="h" fact="0.1467"/>
              <dgm:constr type="l" for="ch" forName="image_accent_2" refType="w" fact="0.3942"/>
              <dgm:constr type="t" for="ch" forName="image_accent_2" refType="h" fact="0.7134"/>
              <dgm:constr type="w" for="ch" forName="image_accent_2" refType="w" fact="0.1226"/>
              <dgm:constr type="h" for="ch" forName="image_accent_2" refType="h" fact="0.1849"/>
              <dgm:constr type="l" for="ch" forName="image_2" refType="w" fact="0.4014"/>
              <dgm:constr type="t" for="ch" forName="image_2" refType="h" fact="0.7243"/>
              <dgm:constr type="w" for="ch" forName="image_2" refType="w" fact="0.1082"/>
              <dgm:constr type="h" for="ch" forName="image_2" refType="h" fact="0.1631"/>
              <dgm:constr type="l" for="ch" forName="image_accent_3" refType="w" fact="0.4075"/>
              <dgm:constr type="t" for="ch" forName="image_accent_3" refType="h" fact="0.4525"/>
              <dgm:constr type="w" for="ch" forName="image_accent_3" refType="w" fact="0.1573"/>
              <dgm:constr type="h" for="ch" forName="image_accent_3" refType="h" fact="0.2371"/>
              <dgm:constr type="l" for="ch" forName="image_3" refType="w" fact="0.4158"/>
              <dgm:constr type="t" for="ch" forName="image_3" refType="h" fact="0.465"/>
              <dgm:constr type="w" for="ch" forName="image_3" refType="w" fact="0.1407"/>
              <dgm:constr type="h" for="ch" forName="image_3" refType="h" fact="0.212"/>
              <dgm:constr type="l" for="ch" forName="image_accent_1" refType="w" fact="0.5338"/>
              <dgm:constr type="t" for="ch" forName="image_accent_1" refType="h" fact="0.6466"/>
              <dgm:constr type="w" for="ch" forName="image_accent_1" refType="w" fact="0.2344"/>
              <dgm:constr type="h" for="ch" forName="image_accent_1" refType="h" fact="0.3534"/>
              <dgm:constr type="l" for="ch" forName="image_1" refType="w" fact="0.5428"/>
              <dgm:constr type="t" for="ch" forName="image_1" refType="h" fact="0.6602"/>
              <dgm:constr type="w" for="ch" forName="image_1" refType="w" fact="0.2164"/>
              <dgm:constr type="h" for="ch" forName="image_1" refType="h" fact="0.3262"/>
              <dgm:constr type="l" for="ch" forName="parent_text_1" refType="w" fact="0.6522"/>
              <dgm:constr type="t" for="ch" forName="parent_text_1" refType="h" fact="0.465"/>
              <dgm:constr type="w" for="ch" forName="parent_text_1" refType="w" fact="0.3478"/>
              <dgm:constr type="h" for="ch" forName="parent_text_1" refType="h" fact="0.165"/>
              <dgm:constr type="l" for="ch" forName="accent_1" refType="w" fact="0.5492"/>
              <dgm:constr type="t" for="ch" forName="accent_1" refType="h" fact="0.3864"/>
              <dgm:constr type="w" for="ch" forName="accent_1" refType="w" fact="0.0696"/>
              <dgm:constr type="h" for="ch" forName="accent_1" refType="h" fact="0.1049"/>
              <dgm:constr type="l" for="ch" forName="parent_text_3" refType="w" fact="0.034"/>
              <dgm:constr type="t" for="ch" forName="parent_text_3" refType="h" fact="0.465"/>
              <dgm:constr type="w" for="ch" forName="parent_text_3" refType="w" fact="0.3478"/>
              <dgm:constr type="h" for="ch" forName="parent_text_3" refType="h" fact="0.212"/>
              <dgm:constr type="l" for="ch" forName="parent_text_2" refType="w" fact="0.0211"/>
              <dgm:constr type="t" for="ch" forName="parent_text_2" refType="h" fact="0.7243"/>
              <dgm:constr type="w" for="ch" forName="parent_text_2" refType="w" fact="0.3478"/>
              <dgm:constr type="h" for="ch" forName="parent_text_2" refType="h" fact="0.1631"/>
              <dgm:constr type="l" for="ch" forName="parent_text_4" refType="w" fact="0.0644"/>
              <dgm:constr type="t" for="ch" forName="parent_text_4" refType="h" fact="0.2513"/>
              <dgm:constr type="w" for="ch" forName="parent_text_4" refType="w" fact="0.3478"/>
              <dgm:constr type="h" for="ch" forName="parent_text_4" refType="h" fact="0.1467"/>
              <dgm:constr type="l" for="ch" forName="accent_2" refType="w" fact="0.322"/>
              <dgm:constr type="t" for="ch" forName="accent_2" refType="h" fact="0.0194"/>
              <dgm:constr type="w" for="ch" forName="accent_2" refType="w" fact="0.0515"/>
              <dgm:constr type="h" for="ch" forName="accent_2" refType="h" fact="0.0777"/>
              <dgm:constr type="l" for="ch" forName="accent_3" refType="w" fact="0.2705"/>
              <dgm:constr type="t" for="ch" forName="accent_3" refType="h" fact="0"/>
              <dgm:constr type="w" for="ch" forName="accent_3" refType="w" fact="0.0258"/>
              <dgm:constr type="h" for="ch" forName="accent_3" refType="h" fact="0.0388"/>
              <dgm:constr type="l" for="ch" forName="parent_text_5" refType="w" fact="0"/>
              <dgm:constr type="t" for="ch" forName="parent_text_5" refType="h" fact="0.0953"/>
              <dgm:constr type="w" for="ch" forName="parent_text_5" refType="w" fact="0.3478"/>
              <dgm:constr type="h" for="ch" forName="parent_text_5" refType="h" fact="0.1359"/>
              <dgm:constr type="l" for="ch" forName="accent_4" refType="w" fact="0.3478"/>
              <dgm:constr type="t" for="ch" forName="accent_4" refType="h" fact="0.8932"/>
              <dgm:constr type="w" for="ch" forName="accent_4" refType="w" fact="0.0386"/>
              <dgm:constr type="h" for="ch" forName="accent_4" refType="h" fact="0.0583"/>
            </dgm:constrLst>
          </dgm:else>
        </dgm:choose>
      </dgm:if>
      <dgm:if name="Name22" axis="ch" ptType="node" func="cnt" op="equ" val="6">
        <dgm:alg type="composite">
          <dgm:param type="ar" val="1.1351"/>
        </dgm:alg>
        <dgm:choose name="Name23">
          <dgm:if name="Name24" func="var" arg="dir" op="equ" val="norm">
            <dgm:constrLst>
              <dgm:constr type="primFontSz" for="des" ptType="node" op="equ" val="65"/>
              <dgm:constr type="l" for="ch" forName="image_accent_6" refType="w" fact="0.3864"/>
              <dgm:constr type="t" for="ch" forName="image_accent_6" refType="h" fact="0.7456"/>
              <dgm:constr type="w" for="ch" forName="image_accent_6" refType="w" fact="0.1757"/>
              <dgm:constr type="h" for="ch" forName="image_accent_6" refType="h" fact="0.1995"/>
              <dgm:constr type="l" for="ch" forName="image_6" refType="w" fact="0.3957"/>
              <dgm:constr type="t" for="ch" forName="image_6" refType="h" fact="0.7561"/>
              <dgm:constr type="w" for="ch" forName="image_6" refType="w" fact="0.1572"/>
              <dgm:constr type="h" for="ch" forName="image_6" refType="h" fact="0.1784"/>
              <dgm:constr type="l" for="ch" forName="image_accent_5" refType="w" fact="0.5301"/>
              <dgm:constr type="t" for="ch" forName="image_accent_5" refType="h" fact="0.0649"/>
              <dgm:constr type="w" for="ch" forName="image_accent_5" refType="w" fact="0.1022"/>
              <dgm:constr type="h" for="ch" forName="image_accent_5" refType="h" fact="0.116"/>
              <dgm:constr type="l" for="ch" forName="image_5" refType="w" fact="0.5361"/>
              <dgm:constr type="t" for="ch" forName="image_5" refType="h" fact="0.0717"/>
              <dgm:constr type="w" for="ch" forName="image_5" refType="w" fact="0.0902"/>
              <dgm:constr type="h" for="ch" forName="image_5" refType="h" fact="0.1023"/>
              <dgm:constr type="l" for="ch" forName="image_accent_4" refType="w" fact="0.4528"/>
              <dgm:constr type="t" for="ch" forName="image_accent_4" refType="h" fact="0.1819"/>
              <dgm:constr type="w" for="ch" forName="image_accent_4" refType="w" fact="0.1103"/>
              <dgm:constr type="h" for="ch" forName="image_accent_4" refType="h" fact="0.1251"/>
              <dgm:constr type="l" for="ch" forName="image_4" refType="w" fact="0.4593"/>
              <dgm:constr type="t" for="ch" forName="image_4" refType="h" fact="0.1892"/>
              <dgm:constr type="w" for="ch" forName="image_4" refType="w" fact="0.0973"/>
              <dgm:constr type="h" for="ch" forName="image_4" refType="h" fact="0.1104"/>
              <dgm:constr type="l" for="ch" forName="image_accent_2" refType="w" fact="0.4832"/>
              <dgm:constr type="t" for="ch" forName="image_accent_2" refType="h" fact="0.5371"/>
              <dgm:constr type="w" for="ch" forName="image_accent_2" refType="w" fact="0.1226"/>
              <dgm:constr type="h" for="ch" forName="image_accent_2" refType="h" fact="0.1392"/>
              <dgm:constr type="l" for="ch" forName="image_2" refType="w" fact="0.4904"/>
              <dgm:constr type="t" for="ch" forName="image_2" refType="h" fact="0.5453"/>
              <dgm:constr type="w" for="ch" forName="image_2" refType="w" fact="0.1082"/>
              <dgm:constr type="h" for="ch" forName="image_2" refType="h" fact="0.1228"/>
              <dgm:constr type="l" for="ch" forName="image_accent_3" refType="w" fact="0.4352"/>
              <dgm:constr type="t" for="ch" forName="image_accent_3" refType="h" fact="0.3407"/>
              <dgm:constr type="w" for="ch" forName="image_accent_3" refType="w" fact="0.1573"/>
              <dgm:constr type="h" for="ch" forName="image_accent_3" refType="h" fact="0.1785"/>
              <dgm:constr type="l" for="ch" forName="image_3" refType="w" fact="0.4435"/>
              <dgm:constr type="t" for="ch" forName="image_3" refType="h" fact="0.3501"/>
              <dgm:constr type="w" for="ch" forName="image_3" refType="w" fact="0.1407"/>
              <dgm:constr type="h" for="ch" forName="image_3" refType="h" fact="0.1596"/>
              <dgm:constr type="l" for="ch" forName="image_accent_1" refType="w" fact="0.2318"/>
              <dgm:constr type="t" for="ch" forName="image_accent_1" refType="h" fact="0.4869"/>
              <dgm:constr type="w" for="ch" forName="image_accent_1" refType="w" fact="0.2344"/>
              <dgm:constr type="h" for="ch" forName="image_accent_1" refType="h" fact="0.2661"/>
              <dgm:constr type="l" for="ch" forName="image_1" refType="w" fact="0.2401"/>
              <dgm:constr type="t" for="ch" forName="image_1" refType="h" fact="0.4971"/>
              <dgm:constr type="w" for="ch" forName="image_1" refType="w" fact="0.2164"/>
              <dgm:constr type="h" for="ch" forName="image_1" refType="h" fact="0.2456"/>
              <dgm:constr type="l" for="ch" forName="parent_text_1" refType="w" fact="0"/>
              <dgm:constr type="t" for="ch" forName="parent_text_1" refType="h" fact="0.3501"/>
              <dgm:constr type="w" for="ch" forName="parent_text_1" refType="w" fact="0.3478"/>
              <dgm:constr type="h" for="ch" forName="parent_text_1" refType="h" fact="0.125"/>
              <dgm:constr type="l" for="ch" forName="accent_1" refType="w" fact="0.3813"/>
              <dgm:constr type="t" for="ch" forName="accent_1" refType="h" fact="0.2909"/>
              <dgm:constr type="w" for="ch" forName="accent_1" refType="w" fact="0.0696"/>
              <dgm:constr type="h" for="ch" forName="accent_1" refType="h" fact="0.0789"/>
              <dgm:constr type="l" for="ch" forName="parent_text_2" refType="w" fact="0.6311"/>
              <dgm:constr type="t" for="ch" forName="parent_text_2" refType="h" fact="0.5453"/>
              <dgm:constr type="w" for="ch" forName="parent_text_2" refType="w" fact="0.3478"/>
              <dgm:constr type="h" for="ch" forName="parent_text_2" refType="h" fact="0.1228"/>
              <dgm:constr type="l" for="ch" forName="parent_text_4" refType="w" fact="0.5878"/>
              <dgm:constr type="t" for="ch" forName="parent_text_4" refType="h" fact="0.1892"/>
              <dgm:constr type="w" for="ch" forName="parent_text_4" refType="w" fact="0.3478"/>
              <dgm:constr type="h" for="ch" forName="parent_text_4" refType="h" fact="0.1104"/>
              <dgm:constr type="l" for="ch" forName="accent_2" refType="w" fact="0.6265"/>
              <dgm:constr type="t" for="ch" forName="accent_2" refType="h" fact="0.0146"/>
              <dgm:constr type="w" for="ch" forName="accent_2" refType="w" fact="0.0515"/>
              <dgm:constr type="h" for="ch" forName="accent_2" refType="h" fact="0.0585"/>
              <dgm:constr type="l" for="ch" forName="accent_3" refType="w" fact="0.7038"/>
              <dgm:constr type="t" for="ch" forName="accent_3" refType="h" fact="0"/>
              <dgm:constr type="w" for="ch" forName="accent_3" refType="w" fact="0.0258"/>
              <dgm:constr type="h" for="ch" forName="accent_3" refType="h" fact="0.0292"/>
              <dgm:constr type="l" for="ch" forName="parent_text_5" refType="w" fact="0.6522"/>
              <dgm:constr type="t" for="ch" forName="parent_text_5" refType="h" fact="0.0717"/>
              <dgm:constr type="w" for="ch" forName="parent_text_5" refType="w" fact="0.3478"/>
              <dgm:constr type="h" for="ch" forName="parent_text_5" refType="h" fact="0.1023"/>
              <dgm:constr type="l" for="ch" forName="parent_text_3" refType="w" fact="0.6182"/>
              <dgm:constr type="t" for="ch" forName="parent_text_3" refType="h" fact="0.3501"/>
              <dgm:constr type="w" for="ch" forName="parent_text_3" refType="w" fact="0.3478"/>
              <dgm:constr type="h" for="ch" forName="parent_text_3" refType="h" fact="0.1596"/>
              <dgm:constr type="l" for="ch" forName="accent_4" refType="w" fact="0.5538"/>
              <dgm:constr type="t" for="ch" forName="accent_4" refType="h" fact="0.9211"/>
              <dgm:constr type="w" for="ch" forName="accent_4" refType="w" fact="0.0696"/>
              <dgm:constr type="h" for="ch" forName="accent_4" refType="h" fact="0.0789"/>
              <dgm:constr type="l" for="ch" forName="parent_text_6" refType="w" fact="0.0195"/>
              <dgm:constr type="t" for="ch" forName="parent_text_6" refType="h" fact="0.7561"/>
              <dgm:constr type="w" for="ch" forName="parent_text_6" refType="w" fact="0.3478"/>
              <dgm:constr type="h" for="ch" forName="parent_text_6" refType="h" fact="0.1784"/>
              <dgm:constr type="l" for="ch" forName="accent_5" refType="w" fact="0.6182"/>
              <dgm:constr type="t" for="ch" forName="accent_5" refType="h" fact="0.6725"/>
              <dgm:constr type="w" for="ch" forName="accent_5" refType="w" fact="0.0386"/>
              <dgm:constr type="h" for="ch" forName="accent_5" refType="h" fact="0.0439"/>
            </dgm:constrLst>
          </dgm:if>
          <dgm:else name="Name25">
            <dgm:constrLst>
              <dgm:constr type="primFontSz" for="des" ptType="node" op="equ" val="65"/>
              <dgm:constr type="l" for="ch" forName="image_accent_6" refType="w" fact="0.4379"/>
              <dgm:constr type="t" for="ch" forName="image_accent_6" refType="h" fact="0.7456"/>
              <dgm:constr type="w" for="ch" forName="image_accent_6" refType="w" fact="0.1757"/>
              <dgm:constr type="h" for="ch" forName="image_accent_6" refType="h" fact="0.1995"/>
              <dgm:constr type="l" for="ch" forName="image_6" refType="w" fact="0.4471"/>
              <dgm:constr type="t" for="ch" forName="image_6" refType="h" fact="0.7561"/>
              <dgm:constr type="w" for="ch" forName="image_6" refType="w" fact="0.1572"/>
              <dgm:constr type="h" for="ch" forName="image_6" refType="h" fact="0.1784"/>
              <dgm:constr type="l" for="ch" forName="image_accent_5" refType="w" fact="0.3677"/>
              <dgm:constr type="t" for="ch" forName="image_accent_5" refType="h" fact="0.0649"/>
              <dgm:constr type="w" for="ch" forName="image_accent_5" refType="w" fact="0.1022"/>
              <dgm:constr type="h" for="ch" forName="image_accent_5" refType="h" fact="0.116"/>
              <dgm:constr type="l" for="ch" forName="image_5" refType="w" fact="0.3738"/>
              <dgm:constr type="t" for="ch" forName="image_5" refType="h" fact="0.0717"/>
              <dgm:constr type="w" for="ch" forName="image_5" refType="w" fact="0.0902"/>
              <dgm:constr type="h" for="ch" forName="image_5" refType="h" fact="0.1023"/>
              <dgm:constr type="l" for="ch" forName="image_accent_4" refType="w" fact="0.437"/>
              <dgm:constr type="t" for="ch" forName="image_accent_4" refType="h" fact="0.1819"/>
              <dgm:constr type="w" for="ch" forName="image_accent_4" refType="w" fact="0.1103"/>
              <dgm:constr type="h" for="ch" forName="image_accent_4" refType="h" fact="0.1251"/>
              <dgm:constr type="l" for="ch" forName="image_4" refType="w" fact="0.4434"/>
              <dgm:constr type="t" for="ch" forName="image_4" refType="h" fact="0.1892"/>
              <dgm:constr type="w" for="ch" forName="image_4" refType="w" fact="0.0973"/>
              <dgm:constr type="h" for="ch" forName="image_4" refType="h" fact="0.1104"/>
              <dgm:constr type="l" for="ch" forName="image_accent_2" refType="w" fact="0.3942"/>
              <dgm:constr type="t" for="ch" forName="image_accent_2" refType="h" fact="0.5371"/>
              <dgm:constr type="w" for="ch" forName="image_accent_2" refType="w" fact="0.1226"/>
              <dgm:constr type="h" for="ch" forName="image_accent_2" refType="h" fact="0.1392"/>
              <dgm:constr type="l" for="ch" forName="image_2" refType="w" fact="0.4014"/>
              <dgm:constr type="t" for="ch" forName="image_2" refType="h" fact="0.5453"/>
              <dgm:constr type="w" for="ch" forName="image_2" refType="w" fact="0.1082"/>
              <dgm:constr type="h" for="ch" forName="image_2" refType="h" fact="0.1228"/>
              <dgm:constr type="l" for="ch" forName="image_accent_3" refType="w" fact="0.4075"/>
              <dgm:constr type="t" for="ch" forName="image_accent_3" refType="h" fact="0.3407"/>
              <dgm:constr type="w" for="ch" forName="image_accent_3" refType="w" fact="0.1573"/>
              <dgm:constr type="h" for="ch" forName="image_accent_3" refType="h" fact="0.1785"/>
              <dgm:constr type="l" for="ch" forName="image_3" refType="w" fact="0.4158"/>
              <dgm:constr type="t" for="ch" forName="image_3" refType="h" fact="0.3501"/>
              <dgm:constr type="w" for="ch" forName="image_3" refType="w" fact="0.1407"/>
              <dgm:constr type="h" for="ch" forName="image_3" refType="h" fact="0.1596"/>
              <dgm:constr type="l" for="ch" forName="image_accent_1" refType="w" fact="0.5338"/>
              <dgm:constr type="t" for="ch" forName="image_accent_1" refType="h" fact="0.4869"/>
              <dgm:constr type="w" for="ch" forName="image_accent_1" refType="w" fact="0.2344"/>
              <dgm:constr type="h" for="ch" forName="image_accent_1" refType="h" fact="0.2661"/>
              <dgm:constr type="l" for="ch" forName="image_1" refType="w" fact="0.5435"/>
              <dgm:constr type="t" for="ch" forName="image_1" refType="h" fact="0.4971"/>
              <dgm:constr type="w" for="ch" forName="image_1" refType="w" fact="0.2164"/>
              <dgm:constr type="h" for="ch" forName="image_1" refType="h" fact="0.2456"/>
              <dgm:constr type="l" for="ch" forName="parent_text_1" refType="w" fact="0.6522"/>
              <dgm:constr type="t" for="ch" forName="parent_text_1" refType="h" fact="0.3501"/>
              <dgm:constr type="w" for="ch" forName="parent_text_1" refType="w" fact="0.3478"/>
              <dgm:constr type="h" for="ch" forName="parent_text_1" refType="h" fact="0.125"/>
              <dgm:constr type="l" for="ch" forName="accent_1" refType="w" fact="0.5492"/>
              <dgm:constr type="t" for="ch" forName="accent_1" refType="h" fact="0.2909"/>
              <dgm:constr type="w" for="ch" forName="accent_1" refType="w" fact="0.0696"/>
              <dgm:constr type="h" for="ch" forName="accent_1" refType="h" fact="0.0789"/>
              <dgm:constr type="l" for="ch" forName="parent_text_2" refType="w" fact="0.0211"/>
              <dgm:constr type="t" for="ch" forName="parent_text_2" refType="h" fact="0.5453"/>
              <dgm:constr type="w" for="ch" forName="parent_text_2" refType="w" fact="0.3478"/>
              <dgm:constr type="h" for="ch" forName="parent_text_2" refType="h" fact="0.1228"/>
              <dgm:constr type="l" for="ch" forName="parent_text_4" refType="w" fact="0.0644"/>
              <dgm:constr type="t" for="ch" forName="parent_text_4" refType="h" fact="0.1892"/>
              <dgm:constr type="w" for="ch" forName="parent_text_4" refType="w" fact="0.3478"/>
              <dgm:constr type="h" for="ch" forName="parent_text_4" refType="h" fact="0.1104"/>
              <dgm:constr type="l" for="ch" forName="accent_2" refType="w" fact="0.322"/>
              <dgm:constr type="t" for="ch" forName="accent_2" refType="h" fact="0.0146"/>
              <dgm:constr type="w" for="ch" forName="accent_2" refType="w" fact="0.0515"/>
              <dgm:constr type="h" for="ch" forName="accent_2" refType="h" fact="0.0585"/>
              <dgm:constr type="l" for="ch" forName="accent_3" refType="w" fact="0.2705"/>
              <dgm:constr type="t" for="ch" forName="accent_3" refType="h" fact="0"/>
              <dgm:constr type="w" for="ch" forName="accent_3" refType="w" fact="0.0258"/>
              <dgm:constr type="h" for="ch" forName="accent_3" refType="h" fact="0.0292"/>
              <dgm:constr type="l" for="ch" forName="parent_text_5" refType="w" fact="0"/>
              <dgm:constr type="t" for="ch" forName="parent_text_5" refType="h" fact="0.0717"/>
              <dgm:constr type="w" for="ch" forName="parent_text_5" refType="w" fact="0.3478"/>
              <dgm:constr type="h" for="ch" forName="parent_text_5" refType="h" fact="0.1023"/>
              <dgm:constr type="l" for="ch" forName="parent_text_3" refType="w" fact="0.034"/>
              <dgm:constr type="t" for="ch" forName="parent_text_3" refType="h" fact="0.3501"/>
              <dgm:constr type="w" for="ch" forName="parent_text_3" refType="w" fact="0.3478"/>
              <dgm:constr type="h" for="ch" forName="parent_text_3" refType="h" fact="0.1596"/>
              <dgm:constr type="l" for="ch" forName="accent_4" refType="w" fact="0.3766"/>
              <dgm:constr type="t" for="ch" forName="accent_4" refType="h" fact="0.9211"/>
              <dgm:constr type="w" for="ch" forName="accent_4" refType="w" fact="0.0696"/>
              <dgm:constr type="h" for="ch" forName="accent_4" refType="h" fact="0.0789"/>
              <dgm:constr type="l" for="ch" forName="parent_text_6" refType="w" fact="0.6328"/>
              <dgm:constr type="t" for="ch" forName="parent_text_6" refType="h" fact="0.7561"/>
              <dgm:constr type="w" for="ch" forName="parent_text_6" refType="w" fact="0.3478"/>
              <dgm:constr type="h" for="ch" forName="parent_text_6" refType="h" fact="0.1784"/>
              <dgm:constr type="l" for="ch" forName="accent_5" refType="w" fact="0.3431"/>
              <dgm:constr type="t" for="ch" forName="accent_5" refType="h" fact="0.6725"/>
              <dgm:constr type="w" for="ch" forName="accent_5" refType="w" fact="0.0386"/>
              <dgm:constr type="h" for="ch" forName="accent_5" refType="h" fact="0.0439"/>
            </dgm:constrLst>
          </dgm:else>
        </dgm:choose>
      </dgm:if>
      <dgm:if name="Name26" axis="ch" ptType="node" func="cnt" op="equ" val="7">
        <dgm:alg type="composite">
          <dgm:param type="ar" val="1.0352"/>
        </dgm:alg>
        <dgm:choose name="Name27">
          <dgm:if name="Name28" func="var" arg="dir" op="equ" val="norm">
            <dgm:constrLst>
              <dgm:constr type="primFontSz" for="des" ptType="node" op="equ" val="65"/>
              <dgm:constr type="l" for="ch" forName="accent_1" refType="w" fact="0.7553"/>
              <dgm:constr type="t" for="ch" forName="accent_1" refType="h" fact="0.96"/>
              <dgm:constr type="w" for="ch" forName="accent_1" refType="w" fact="0.0386"/>
              <dgm:constr type="h" for="ch" forName="accent_1" refType="h" fact="0.04"/>
              <dgm:constr type="l" for="ch" forName="image_accent_2" refType="w" fact="0.4832"/>
              <dgm:constr type="t" for="ch" forName="image_accent_2" refType="h" fact="0.4899"/>
              <dgm:constr type="w" for="ch" forName="image_accent_2" refType="w" fact="0.1226"/>
              <dgm:constr type="h" for="ch" forName="image_accent_2" refType="h" fact="0.1269"/>
              <dgm:constr type="l" for="ch" forName="image_2" refType="w" fact="0.4904"/>
              <dgm:constr type="t" for="ch" forName="image_2" refType="h" fact="0.4973"/>
              <dgm:constr type="w" for="ch" forName="image_2" refType="w" fact="0.1082"/>
              <dgm:constr type="h" for="ch" forName="image_2" refType="h" fact="0.112"/>
              <dgm:constr type="l" for="ch" forName="image_accent_3" refType="w" fact="0.4352"/>
              <dgm:constr type="t" for="ch" forName="image_accent_3" refType="h" fact="0.3107"/>
              <dgm:constr type="w" for="ch" forName="image_accent_3" refType="w" fact="0.1573"/>
              <dgm:constr type="h" for="ch" forName="image_accent_3" refType="h" fact="0.1628"/>
              <dgm:constr type="l" for="ch" forName="image_3" refType="w" fact="0.4435"/>
              <dgm:constr type="t" for="ch" forName="image_3" refType="h" fact="0.3193"/>
              <dgm:constr type="w" for="ch" forName="image_3" refType="w" fact="0.1407"/>
              <dgm:constr type="h" for="ch" forName="image_3" refType="h" fact="0.1456"/>
              <dgm:constr type="l" for="ch" forName="image_accent_4" refType="w" fact="0.4528"/>
              <dgm:constr type="t" for="ch" forName="image_accent_4" refType="h" fact="0.1659"/>
              <dgm:constr type="w" for="ch" forName="image_accent_4" refType="w" fact="0.1103"/>
              <dgm:constr type="h" for="ch" forName="image_accent_4" refType="h" fact="0.1141"/>
              <dgm:constr type="l" for="ch" forName="image_4" refType="w" fact="0.4593"/>
              <dgm:constr type="t" for="ch" forName="image_4" refType="h" fact="0.1726"/>
              <dgm:constr type="w" for="ch" forName="image_4" refType="w" fact="0.0973"/>
              <dgm:constr type="h" for="ch" forName="image_4" refType="h" fact="0.1007"/>
              <dgm:constr type="l" for="ch" forName="image_accent_5" refType="w" fact="0.5301"/>
              <dgm:constr type="t" for="ch" forName="image_accent_5" refType="h" fact="0.0592"/>
              <dgm:constr type="w" for="ch" forName="image_accent_5" refType="w" fact="0.1022"/>
              <dgm:constr type="h" for="ch" forName="image_accent_5" refType="h" fact="0.1058"/>
              <dgm:constr type="l" for="ch" forName="image_5" refType="w" fact="0.5361"/>
              <dgm:constr type="t" for="ch" forName="image_5" refType="h" fact="0.0654"/>
              <dgm:constr type="w" for="ch" forName="image_5" refType="w" fact="0.0902"/>
              <dgm:constr type="h" for="ch" forName="image_5" refType="h" fact="0.0933"/>
              <dgm:constr type="l" for="ch" forName="image_accent_6" refType="w" fact="0.3864"/>
              <dgm:constr type="t" for="ch" forName="image_accent_6" refType="h" fact="0.68"/>
              <dgm:constr type="w" for="ch" forName="image_accent_6" refType="w" fact="0.1757"/>
              <dgm:constr type="h" for="ch" forName="image_accent_6" refType="h" fact="0.1819"/>
              <dgm:constr type="l" for="ch" forName="image_6" refType="w" fact="0.3957"/>
              <dgm:constr type="t" for="ch" forName="image_6" refType="h" fact="0.6896"/>
              <dgm:constr type="w" for="ch" forName="image_6" refType="w" fact="0.1572"/>
              <dgm:constr type="h" for="ch" forName="image_6" refType="h" fact="0.1627"/>
              <dgm:constr type="l" for="ch" forName="image_accent_7" refType="w" fact="0.5291"/>
              <dgm:constr type="t" for="ch" forName="image_accent_7" refType="h" fact="0.8325"/>
              <dgm:constr type="w" for="ch" forName="image_accent_7" refType="w" fact="0.1103"/>
              <dgm:constr type="h" for="ch" forName="image_accent_7" refType="h" fact="0.1141"/>
              <dgm:constr type="l" for="ch" forName="image_7" refType="w" fact="0.5356"/>
              <dgm:constr type="t" for="ch" forName="image_7" refType="h" fact="0.8392"/>
              <dgm:constr type="w" for="ch" forName="image_7" refType="w" fact="0.0973"/>
              <dgm:constr type="h" for="ch" forName="image_7" refType="h" fact="0.1007"/>
              <dgm:constr type="l" for="ch" forName="image_accent_1" refType="w" fact="0.2318"/>
              <dgm:constr type="t" for="ch" forName="image_accent_1" refType="h" fact="0.444"/>
              <dgm:constr type="w" for="ch" forName="image_accent_1" refType="w" fact="0.2344"/>
              <dgm:constr type="h" for="ch" forName="image_accent_1" refType="h" fact="0.2426"/>
              <dgm:constr type="l" for="ch" forName="image_1" refType="w" fact="0.2408"/>
              <dgm:constr type="t" for="ch" forName="image_1" refType="h" fact="0.4533"/>
              <dgm:constr type="w" for="ch" forName="image_1" refType="w" fact="0.2164"/>
              <dgm:constr type="h" for="ch" forName="image_1" refType="h" fact="0.224"/>
              <dgm:constr type="l" for="ch" forName="parent_text_1" refType="w" fact="0"/>
              <dgm:constr type="t" for="ch" forName="parent_text_1" refType="h" fact="0.3193"/>
              <dgm:constr type="w" for="ch" forName="parent_text_1" refType="w" fact="0.3478"/>
              <dgm:constr type="h" for="ch" forName="parent_text_1" refType="h" fact="0.115"/>
              <dgm:constr type="l" for="ch" forName="accent_2" refType="w" fact="0.3813"/>
              <dgm:constr type="t" for="ch" forName="accent_2" refType="h" fact="0.2653"/>
              <dgm:constr type="w" for="ch" forName="accent_2" refType="w" fact="0.0696"/>
              <dgm:constr type="h" for="ch" forName="accent_2" refType="h" fact="0.072"/>
              <dgm:constr type="l" for="ch" forName="parent_text_2" refType="w" fact="0.6311"/>
              <dgm:constr type="t" for="ch" forName="parent_text_2" refType="h" fact="0.4973"/>
              <dgm:constr type="w" for="ch" forName="parent_text_2" refType="w" fact="0.3478"/>
              <dgm:constr type="h" for="ch" forName="parent_text_2" refType="h" fact="0.112"/>
              <dgm:constr type="l" for="ch" forName="parent_text_4" refType="w" fact="0.5878"/>
              <dgm:constr type="t" for="ch" forName="parent_text_4" refType="h" fact="0.1726"/>
              <dgm:constr type="w" for="ch" forName="parent_text_4" refType="w" fact="0.3478"/>
              <dgm:constr type="h" for="ch" forName="parent_text_4" refType="h" fact="0.1007"/>
              <dgm:constr type="l" for="ch" forName="accent_3" refType="w" fact="0.7038"/>
              <dgm:constr type="t" for="ch" forName="accent_3" refType="h" fact="0"/>
              <dgm:constr type="w" for="ch" forName="accent_3" refType="w" fact="0.0258"/>
              <dgm:constr type="h" for="ch" forName="accent_3" refType="h" fact="0.0267"/>
              <dgm:constr type="l" for="ch" forName="parent_text_5" refType="w" fact="0.6522"/>
              <dgm:constr type="t" for="ch" forName="parent_text_5" refType="h" fact="0.0654"/>
              <dgm:constr type="w" for="ch" forName="parent_text_5" refType="w" fact="0.3478"/>
              <dgm:constr type="h" for="ch" forName="parent_text_5" refType="h" fact="0.0933"/>
              <dgm:constr type="l" for="ch" forName="parent_text_3" refType="w" fact="0.6182"/>
              <dgm:constr type="t" for="ch" forName="parent_text_3" refType="h" fact="0.3193"/>
              <dgm:constr type="w" for="ch" forName="parent_text_3" refType="w" fact="0.3478"/>
              <dgm:constr type="h" for="ch" forName="parent_text_3" refType="h" fact="0.1456"/>
              <dgm:constr type="l" for="ch" forName="parent_text_6" refType="w" fact="0.02"/>
              <dgm:constr type="t" for="ch" forName="parent_text_6" refType="h" fact="0.6896"/>
              <dgm:constr type="w" for="ch" forName="parent_text_6" refType="w" fact="0.3478"/>
              <dgm:constr type="h" for="ch" forName="parent_text_6" refType="h" fact="0.1627"/>
              <dgm:constr type="l" for="ch" forName="accent_4" refType="w" fact="0.6265"/>
              <dgm:constr type="t" for="ch" forName="accent_4" refType="h" fact="0.0213"/>
              <dgm:constr type="w" for="ch" forName="accent_4" refType="w" fact="0.0515"/>
              <dgm:constr type="h" for="ch" forName="accent_4" refType="h" fact="0.0533"/>
              <dgm:constr type="l" for="ch" forName="accent_5" refType="w" fact="0.6522"/>
              <dgm:constr type="t" for="ch" forName="accent_5" refType="h" fact="0.92"/>
              <dgm:constr type="w" for="ch" forName="accent_5" refType="w" fact="0.0696"/>
              <dgm:constr type="h" for="ch" forName="accent_5" refType="h" fact="0.072"/>
              <dgm:constr type="l" for="ch" forName="parent_text_7" refType="w" fact="0.105"/>
              <dgm:constr type="t" for="ch" forName="parent_text_7" refType="h" fact="0.87"/>
              <dgm:constr type="w" for="ch" forName="parent_text_7" refType="w" fact="0.407"/>
              <dgm:constr type="h" for="ch" forName="parent_text_7" refType="h" fact="0.13"/>
              <dgm:constr type="l" for="ch" forName="accent_6" refType="w" fact="0.6136"/>
              <dgm:constr type="t" for="ch" forName="accent_6" refType="h" fact="0.6133"/>
              <dgm:constr type="w" for="ch" forName="accent_6" refType="w" fact="0.0386"/>
              <dgm:constr type="h" for="ch" forName="accent_6" refType="h" fact="0.04"/>
            </dgm:constrLst>
          </dgm:if>
          <dgm:else name="Name29">
            <dgm:constrLst>
              <dgm:constr type="primFontSz" for="des" ptType="node" op="equ" val="65"/>
              <dgm:constr type="l" for="ch" forName="accent_1" refType="w" fact="0.2061"/>
              <dgm:constr type="t" for="ch" forName="accent_1" refType="h" fact="0.96"/>
              <dgm:constr type="w" for="ch" forName="accent_1" refType="w" fact="0.0386"/>
              <dgm:constr type="h" for="ch" forName="accent_1" refType="h" fact="0.04"/>
              <dgm:constr type="l" for="ch" forName="image_accent_7" refType="w" fact="0.3606"/>
              <dgm:constr type="t" for="ch" forName="image_accent_7" refType="h" fact="0.8325"/>
              <dgm:constr type="w" for="ch" forName="image_accent_7" refType="w" fact="0.1103"/>
              <dgm:constr type="h" for="ch" forName="image_accent_7" refType="h" fact="0.1141"/>
              <dgm:constr type="l" for="ch" forName="image_7" refType="w" fact="0.3671"/>
              <dgm:constr type="t" for="ch" forName="image_7" refType="h" fact="0.8392"/>
              <dgm:constr type="w" for="ch" forName="image_7" refType="w" fact="0.0973"/>
              <dgm:constr type="h" for="ch" forName="image_7" refType="h" fact="0.1007"/>
              <dgm:constr type="l" for="ch" forName="image_accent_6" refType="w" fact="0.4379"/>
              <dgm:constr type="t" for="ch" forName="image_accent_6" refType="h" fact="0.68"/>
              <dgm:constr type="w" for="ch" forName="image_accent_6" refType="w" fact="0.1757"/>
              <dgm:constr type="h" for="ch" forName="image_accent_6" refType="h" fact="0.1819"/>
              <dgm:constr type="l" for="ch" forName="image_6" refType="w" fact="0.4471"/>
              <dgm:constr type="t" for="ch" forName="image_6" refType="h" fact="0.6896"/>
              <dgm:constr type="w" for="ch" forName="image_6" refType="w" fact="0.1572"/>
              <dgm:constr type="h" for="ch" forName="image_6" refType="h" fact="0.1627"/>
              <dgm:constr type="l" for="ch" forName="image_accent_5" refType="w" fact="0.3677"/>
              <dgm:constr type="t" for="ch" forName="image_accent_5" refType="h" fact="0.0592"/>
              <dgm:constr type="w" for="ch" forName="image_accent_5" refType="w" fact="0.1022"/>
              <dgm:constr type="h" for="ch" forName="image_accent_5" refType="h" fact="0.1058"/>
              <dgm:constr type="l" for="ch" forName="image_5" refType="w" fact="0.3738"/>
              <dgm:constr type="t" for="ch" forName="image_5" refType="h" fact="0.0654"/>
              <dgm:constr type="w" for="ch" forName="image_5" refType="w" fact="0.0902"/>
              <dgm:constr type="h" for="ch" forName="image_5" refType="h" fact="0.0933"/>
              <dgm:constr type="l" for="ch" forName="image_accent_4" refType="w" fact="0.437"/>
              <dgm:constr type="t" for="ch" forName="image_accent_4" refType="h" fact="0.1659"/>
              <dgm:constr type="w" for="ch" forName="image_accent_4" refType="w" fact="0.1103"/>
              <dgm:constr type="h" for="ch" forName="image_accent_4" refType="h" fact="0.1141"/>
              <dgm:constr type="l" for="ch" forName="image_4" refType="w" fact="0.4434"/>
              <dgm:constr type="t" for="ch" forName="image_4" refType="h" fact="0.1726"/>
              <dgm:constr type="w" for="ch" forName="image_4" refType="w" fact="0.0973"/>
              <dgm:constr type="h" for="ch" forName="image_4" refType="h" fact="0.1007"/>
              <dgm:constr type="l" for="ch" forName="image_accent_2" refType="w" fact="0.3942"/>
              <dgm:constr type="t" for="ch" forName="image_accent_2" refType="h" fact="0.4899"/>
              <dgm:constr type="w" for="ch" forName="image_accent_2" refType="w" fact="0.1226"/>
              <dgm:constr type="h" for="ch" forName="image_accent_2" refType="h" fact="0.1269"/>
              <dgm:constr type="l" for="ch" forName="image_2" refType="w" fact="0.4014"/>
              <dgm:constr type="t" for="ch" forName="image_2" refType="h" fact="0.4973"/>
              <dgm:constr type="w" for="ch" forName="image_2" refType="w" fact="0.1082"/>
              <dgm:constr type="h" for="ch" forName="image_2" refType="h" fact="0.112"/>
              <dgm:constr type="l" for="ch" forName="image_accent_3" refType="w" fact="0.4075"/>
              <dgm:constr type="t" for="ch" forName="image_accent_3" refType="h" fact="0.3107"/>
              <dgm:constr type="w" for="ch" forName="image_accent_3" refType="w" fact="0.1573"/>
              <dgm:constr type="h" for="ch" forName="image_accent_3" refType="h" fact="0.1628"/>
              <dgm:constr type="l" for="ch" forName="image_3" refType="w" fact="0.4158"/>
              <dgm:constr type="t" for="ch" forName="image_3" refType="h" fact="0.3193"/>
              <dgm:constr type="w" for="ch" forName="image_3" refType="w" fact="0.1407"/>
              <dgm:constr type="h" for="ch" forName="image_3" refType="h" fact="0.1456"/>
              <dgm:constr type="l" for="ch" forName="image_accent_1" refType="w" fact="0.5338"/>
              <dgm:constr type="t" for="ch" forName="image_accent_1" refType="h" fact="0.444"/>
              <dgm:constr type="w" for="ch" forName="image_accent_1" refType="w" fact="0.2344"/>
              <dgm:constr type="h" for="ch" forName="image_accent_1" refType="h" fact="0.2426"/>
              <dgm:constr type="l" for="ch" forName="image_1" refType="w" fact="0.5428"/>
              <dgm:constr type="t" for="ch" forName="image_1" refType="h" fact="0.4533"/>
              <dgm:constr type="w" for="ch" forName="image_1" refType="w" fact="0.2164"/>
              <dgm:constr type="h" for="ch" forName="image_1" refType="h" fact="0.224"/>
              <dgm:constr type="l" for="ch" forName="parent_text_1" refType="w" fact="0.6522"/>
              <dgm:constr type="t" for="ch" forName="parent_text_1" refType="h" fact="0.3193"/>
              <dgm:constr type="w" for="ch" forName="parent_text_1" refType="w" fact="0.3478"/>
              <dgm:constr type="h" for="ch" forName="parent_text_1" refType="h" fact="0.115"/>
              <dgm:constr type="l" for="ch" forName="accent_2" refType="w" fact="0.5492"/>
              <dgm:constr type="t" for="ch" forName="accent_2" refType="h" fact="0.2653"/>
              <dgm:constr type="w" for="ch" forName="accent_2" refType="w" fact="0.0696"/>
              <dgm:constr type="h" for="ch" forName="accent_2" refType="h" fact="0.072"/>
              <dgm:constr type="l" for="ch" forName="parent_text_2" refType="w" fact="0.0211"/>
              <dgm:constr type="t" for="ch" forName="parent_text_2" refType="h" fact="0.4973"/>
              <dgm:constr type="w" for="ch" forName="parent_text_2" refType="w" fact="0.3478"/>
              <dgm:constr type="h" for="ch" forName="parent_text_2" refType="h" fact="0.112"/>
              <dgm:constr type="l" for="ch" forName="parent_text_4" refType="w" fact="0.0644"/>
              <dgm:constr type="t" for="ch" forName="parent_text_4" refType="h" fact="0.1726"/>
              <dgm:constr type="w" for="ch" forName="parent_text_4" refType="w" fact="0.3478"/>
              <dgm:constr type="h" for="ch" forName="parent_text_4" refType="h" fact="0.1007"/>
              <dgm:constr type="l" for="ch" forName="accent_3" refType="w" fact="0.2705"/>
              <dgm:constr type="t" for="ch" forName="accent_3" refType="h" fact="0"/>
              <dgm:constr type="w" for="ch" forName="accent_3" refType="w" fact="0.0258"/>
              <dgm:constr type="h" for="ch" forName="accent_3" refType="h" fact="0.0267"/>
              <dgm:constr type="l" for="ch" forName="parent_text_5" refType="w" fact="0"/>
              <dgm:constr type="t" for="ch" forName="parent_text_5" refType="h" fact="0.0654"/>
              <dgm:constr type="w" for="ch" forName="parent_text_5" refType="w" fact="0.3478"/>
              <dgm:constr type="h" for="ch" forName="parent_text_5" refType="h" fact="0.0933"/>
              <dgm:constr type="l" for="ch" forName="parent_text_3" refType="w" fact="0.034"/>
              <dgm:constr type="t" for="ch" forName="parent_text_3" refType="h" fact="0.3193"/>
              <dgm:constr type="w" for="ch" forName="parent_text_3" refType="w" fact="0.3478"/>
              <dgm:constr type="h" for="ch" forName="parent_text_3" refType="h" fact="0.1456"/>
              <dgm:constr type="l" for="ch" forName="parent_text_6" refType="w" fact="0.63"/>
              <dgm:constr type="t" for="ch" forName="parent_text_6" refType="h" fact="0.6896"/>
              <dgm:constr type="w" for="ch" forName="parent_text_6" refType="w" fact="0.3478"/>
              <dgm:constr type="h" for="ch" forName="parent_text_6" refType="h" fact="0.1627"/>
              <dgm:constr type="l" for="ch" forName="accent_4" refType="w" fact="0.322"/>
              <dgm:constr type="t" for="ch" forName="accent_4" refType="h" fact="0.0213"/>
              <dgm:constr type="w" for="ch" forName="accent_4" refType="w" fact="0.0515"/>
              <dgm:constr type="h" for="ch" forName="accent_4" refType="h" fact="0.0533"/>
              <dgm:constr type="l" for="ch" forName="accent_5" refType="w" fact="0.2782"/>
              <dgm:constr type="t" for="ch" forName="accent_5" refType="h" fact="0.92"/>
              <dgm:constr type="w" for="ch" forName="accent_5" refType="w" fact="0.0696"/>
              <dgm:constr type="h" for="ch" forName="accent_5" refType="h" fact="0.072"/>
              <dgm:constr type="l" for="ch" forName="parent_text_7" refType="w" fact="0.485"/>
              <dgm:constr type="t" for="ch" forName="parent_text_7" refType="h" fact="0.87"/>
              <dgm:constr type="w" for="ch" forName="parent_text_7" refType="w" fact="0.347"/>
              <dgm:constr type="h" for="ch" forName="parent_text_7" refType="h" fact="0.13"/>
              <dgm:constr type="l" for="ch" forName="accent_6" refType="w" fact="0.3478"/>
              <dgm:constr type="t" for="ch" forName="accent_6" refType="h" fact="0.6133"/>
              <dgm:constr type="w" for="ch" forName="accent_6" refType="w" fact="0.0386"/>
              <dgm:constr type="h" for="ch" forName="accent_6" refType="h" fact="0.04"/>
            </dgm:constrLst>
          </dgm:else>
        </dgm:choose>
        <dgm:layoutNode name="accent_6" styleLbl="alignNode1">
          <dgm:alg type="sp"/>
          <dgm:shape xmlns:r="http://schemas.openxmlformats.org/officeDocument/2006/relationships" type="donut" r:blip="">
            <dgm:adjLst>
              <dgm:adj idx="1" val="0.0746"/>
            </dgm:adjLst>
          </dgm:shape>
          <dgm:presOf/>
        </dgm:layoutNode>
      </dgm:if>
      <dgm:else name="Name30">
        <dgm:alg type="composite">
          <dgm:param type="ar" val="0.9705"/>
        </dgm:alg>
        <dgm:choose name="Name31">
          <dgm:if name="Name32" func="var" arg="dir" op="equ" val="norm">
            <dgm:constrLst>
              <dgm:constr type="primFontSz" for="des" ptType="node" op="equ" val="65"/>
              <dgm:constr type="l" for="ch" forName="accent_1" refType="w" fact="0.7599"/>
              <dgm:constr type="t" for="ch" forName="accent_1" refType="h" fact="0.925"/>
              <dgm:constr type="w" for="ch" forName="accent_1" refType="w" fact="0.0386"/>
              <dgm:constr type="h" for="ch" forName="accent_1" refType="h" fact="0.0375"/>
              <dgm:constr type="l" for="ch" forName="accent_2" refType="w" fact="0.6182"/>
              <dgm:constr type="t" for="ch" forName="accent_2" refType="h" fact="0.575"/>
              <dgm:constr type="w" for="ch" forName="accent_2" refType="w" fact="0.0386"/>
              <dgm:constr type="h" for="ch" forName="accent_2" refType="h" fact="0.0375"/>
              <dgm:constr type="l" for="ch" forName="image_accent_8" refType="w" fact="0.6449"/>
              <dgm:constr type="t" for="ch" forName="image_accent_8" refType="h" fact="0.8508"/>
              <dgm:constr type="w" for="ch" forName="image_accent_8" refType="w" fact="0.1022"/>
              <dgm:constr type="h" for="ch" forName="image_accent_8" refType="h" fact="0.0992"/>
              <dgm:constr type="l" for="ch" forName="image_8" refType="w" fact="0.6538"/>
              <dgm:constr type="t" for="ch" forName="image_8" refType="h" fact="0.8595"/>
              <dgm:constr type="w" for="ch" forName="image_8" refType="w" fact="0.0844"/>
              <dgm:constr type="h" for="ch" forName="image_8" refType="h" fact="0.0819"/>
              <dgm:constr type="l" for="ch" forName="image_accent_7" refType="w" fact="0.5291"/>
              <dgm:constr type="t" for="ch" forName="image_accent_7" refType="h" fact="0.7805"/>
              <dgm:constr type="w" for="ch" forName="image_accent_7" refType="w" fact="0.1103"/>
              <dgm:constr type="h" for="ch" forName="image_accent_7" refType="h" fact="0.107"/>
              <dgm:constr type="l" for="ch" forName="image_7" refType="w" fact="0.5356"/>
              <dgm:constr type="t" for="ch" forName="image_7" refType="h" fact="0.7868"/>
              <dgm:constr type="w" for="ch" forName="image_7" refType="w" fact="0.0973"/>
              <dgm:constr type="h" for="ch" forName="image_7" refType="h" fact="0.0944"/>
              <dgm:constr type="l" for="ch" forName="image_accent_6" refType="w" fact="0.3864"/>
              <dgm:constr type="t" for="ch" forName="image_accent_6" refType="h" fact="0.6375"/>
              <dgm:constr type="w" for="ch" forName="image_accent_6" refType="w" fact="0.1757"/>
              <dgm:constr type="h" for="ch" forName="image_accent_6" refType="h" fact="0.1706"/>
              <dgm:constr type="l" for="ch" forName="image_6" refType="w" fact="0.3957"/>
              <dgm:constr type="t" for="ch" forName="image_6" refType="h" fact="0.6465"/>
              <dgm:constr type="w" for="ch" forName="image_6" refType="w" fact="0.1572"/>
              <dgm:constr type="h" for="ch" forName="image_6" refType="h" fact="0.1525"/>
              <dgm:constr type="l" for="ch" forName="image_accent_5" refType="w" fact="0.5301"/>
              <dgm:constr type="t" for="ch" forName="image_accent_5" refType="h" fact="0.0555"/>
              <dgm:constr type="w" for="ch" forName="image_accent_5" refType="w" fact="0.1022"/>
              <dgm:constr type="h" for="ch" forName="image_accent_5" refType="h" fact="0.0992"/>
              <dgm:constr type="l" for="ch" forName="image_5" refType="w" fact="0.5361"/>
              <dgm:constr type="t" for="ch" forName="image_5" refType="h" fact="0.0613"/>
              <dgm:constr type="w" for="ch" forName="image_5" refType="w" fact="0.0902"/>
              <dgm:constr type="h" for="ch" forName="image_5" refType="h" fact="0.0875"/>
              <dgm:constr type="l" for="ch" forName="image_accent_4" refType="w" fact="0.4528"/>
              <dgm:constr type="t" for="ch" forName="image_accent_4" refType="h" fact="0.1555"/>
              <dgm:constr type="w" for="ch" forName="image_accent_4" refType="w" fact="0.1103"/>
              <dgm:constr type="h" for="ch" forName="image_accent_4" refType="h" fact="0.107"/>
              <dgm:constr type="l" for="ch" forName="image_4" refType="w" fact="0.4593"/>
              <dgm:constr type="t" for="ch" forName="image_4" refType="h" fact="0.1618"/>
              <dgm:constr type="w" for="ch" forName="image_4" refType="w" fact="0.0973"/>
              <dgm:constr type="h" for="ch" forName="image_4" refType="h" fact="0.0944"/>
              <dgm:constr type="l" for="ch" forName="image_accent_2" refType="w" fact="0.4832"/>
              <dgm:constr type="t" for="ch" forName="image_accent_2" refType="h" fact="0.4593"/>
              <dgm:constr type="w" for="ch" forName="image_accent_2" refType="w" fact="0.1226"/>
              <dgm:constr type="h" for="ch" forName="image_accent_2" refType="h" fact="0.119"/>
              <dgm:constr type="l" for="ch" forName="image_2" refType="w" fact="0.4904"/>
              <dgm:constr type="t" for="ch" forName="image_2" refType="h" fact="0.4663"/>
              <dgm:constr type="w" for="ch" forName="image_2" refType="w" fact="0.1082"/>
              <dgm:constr type="h" for="ch" forName="image_2" refType="h" fact="0.105"/>
              <dgm:constr type="l" for="ch" forName="image_accent_3" refType="w" fact="0.4352"/>
              <dgm:constr type="t" for="ch" forName="image_accent_3" refType="h" fact="0.2913"/>
              <dgm:constr type="w" for="ch" forName="image_accent_3" refType="w" fact="0.1573"/>
              <dgm:constr type="h" for="ch" forName="image_accent_3" refType="h" fact="0.1526"/>
              <dgm:constr type="l" for="ch" forName="image_3" refType="w" fact="0.4435"/>
              <dgm:constr type="t" for="ch" forName="image_3" refType="h" fact="0.2993"/>
              <dgm:constr type="w" for="ch" forName="image_3" refType="w" fact="0.1407"/>
              <dgm:constr type="h" for="ch" forName="image_3" refType="h" fact="0.1365"/>
              <dgm:constr type="l" for="ch" forName="image_accent_1" refType="w" fact="0.2318"/>
              <dgm:constr type="t" for="ch" forName="image_accent_1" refType="h" fact="0.4163"/>
              <dgm:constr type="w" for="ch" forName="image_accent_1" refType="w" fact="0.2344"/>
              <dgm:constr type="h" for="ch" forName="image_accent_1" refType="h" fact="0.2275"/>
              <dgm:constr type="l" for="ch" forName="image_1" refType="w" fact="0.2408"/>
              <dgm:constr type="t" for="ch" forName="image_1" refType="h" fact="0.425"/>
              <dgm:constr type="w" for="ch" forName="image_1" refType="w" fact="0.2164"/>
              <dgm:constr type="h" for="ch" forName="image_1" refType="h" fact="0.21"/>
              <dgm:constr type="l" for="ch" forName="parent_text_1" refType="w" fact="0"/>
              <dgm:constr type="t" for="ch" forName="parent_text_1" refType="h" fact="0.2993"/>
              <dgm:constr type="w" for="ch" forName="parent_text_1" refType="w" fact="0.3478"/>
              <dgm:constr type="h" for="ch" forName="parent_text_1" refType="h" fact="0.11"/>
              <dgm:constr type="l" for="ch" forName="accent_3" refType="w" fact="0.3813"/>
              <dgm:constr type="t" for="ch" forName="accent_3" refType="h" fact="0.2488"/>
              <dgm:constr type="w" for="ch" forName="accent_3" refType="w" fact="0.0696"/>
              <dgm:constr type="h" for="ch" forName="accent_3" refType="h" fact="0.0675"/>
              <dgm:constr type="l" for="ch" forName="parent_text_2" refType="w" fact="0.6311"/>
              <dgm:constr type="t" for="ch" forName="parent_text_2" refType="h" fact="0.4663"/>
              <dgm:constr type="w" for="ch" forName="parent_text_2" refType="w" fact="0.3478"/>
              <dgm:constr type="h" for="ch" forName="parent_text_2" refType="h" fact="0.105"/>
              <dgm:constr type="l" for="ch" forName="parent_text_4" refType="w" fact="0.5878"/>
              <dgm:constr type="t" for="ch" forName="parent_text_4" refType="h" fact="0.1618"/>
              <dgm:constr type="w" for="ch" forName="parent_text_4" refType="w" fact="0.3478"/>
              <dgm:constr type="h" for="ch" forName="parent_text_4" refType="h" fact="0.0944"/>
              <dgm:constr type="l" for="ch" forName="accent_4" refType="w" fact="0.7038"/>
              <dgm:constr type="t" for="ch" forName="accent_4" refType="h" fact="0"/>
              <dgm:constr type="w" for="ch" forName="accent_4" refType="w" fact="0.0258"/>
              <dgm:constr type="h" for="ch" forName="accent_4" refType="h" fact="0.025"/>
              <dgm:constr type="l" for="ch" forName="parent_text_5" refType="w" fact="0.6522"/>
              <dgm:constr type="t" for="ch" forName="parent_text_5" refType="h" fact="0.0625"/>
              <dgm:constr type="w" for="ch" forName="parent_text_5" refType="w" fact="0.3478"/>
              <dgm:constr type="h" for="ch" forName="parent_text_5" refType="h" fact="0.0863"/>
              <dgm:constr type="l" for="ch" forName="parent_text_3" refType="w" fact="0.6182"/>
              <dgm:constr type="t" for="ch" forName="parent_text_3" refType="h" fact="0.2993"/>
              <dgm:constr type="w" for="ch" forName="parent_text_3" refType="w" fact="0.3478"/>
              <dgm:constr type="h" for="ch" forName="parent_text_3" refType="h" fact="0.1365"/>
              <dgm:constr type="l" for="ch" forName="parent_text_6" refType="w" fact="0.02"/>
              <dgm:constr type="t" for="ch" forName="parent_text_6" refType="h" fact="0.6465"/>
              <dgm:constr type="w" for="ch" forName="parent_text_6" refType="w" fact="0.3478"/>
              <dgm:constr type="h" for="ch" forName="parent_text_6" refType="h" fact="0.1525"/>
              <dgm:constr type="l" for="ch" forName="accent_5" refType="w" fact="0.6265"/>
              <dgm:constr type="t" for="ch" forName="accent_5" refType="h" fact="0.02"/>
              <dgm:constr type="w" for="ch" forName="accent_5" refType="w" fact="0.0515"/>
              <dgm:constr type="h" for="ch" forName="accent_5" refType="h" fact="0.05"/>
              <dgm:constr type="l" for="ch" forName="parent_text_7" refType="w" fact="0.165"/>
              <dgm:constr type="t" for="ch" forName="parent_text_7" refType="h" fact="0.81"/>
              <dgm:constr type="w" for="ch" forName="parent_text_7" refType="w" fact="0.3478"/>
              <dgm:constr type="h" for="ch" forName="parent_text_7" refType="h" fact="0.077"/>
              <dgm:constr type="l" for="ch" forName="parent_text_8" refType="w" fact="0.275"/>
              <dgm:constr type="t" for="ch" forName="parent_text_8" refType="h" fact="0.89"/>
              <dgm:constr type="w" for="ch" forName="parent_text_8" refType="w" fact="0.3478"/>
              <dgm:constr type="h" for="ch" forName="parent_text_8" refType="h" fact="0.11"/>
            </dgm:constrLst>
          </dgm:if>
          <dgm:else name="Name33">
            <dgm:constrLst>
              <dgm:constr type="primFontSz" for="des" ptType="node" op="equ" val="65"/>
              <dgm:constr type="l" for="ch" forName="accent_1" refType="w" fact="0.2014"/>
              <dgm:constr type="t" for="ch" forName="accent_1" refType="h" fact="0.925"/>
              <dgm:constr type="w" for="ch" forName="accent_1" refType="w" fact="0.0386"/>
              <dgm:constr type="h" for="ch" forName="accent_1" refType="h" fact="0.0375"/>
              <dgm:constr type="l" for="ch" forName="accent_2" refType="w" fact="0.3431"/>
              <dgm:constr type="t" for="ch" forName="accent_2" refType="h" fact="0.575"/>
              <dgm:constr type="w" for="ch" forName="accent_2" refType="w" fact="0.0386"/>
              <dgm:constr type="h" for="ch" forName="accent_2" refType="h" fact="0.0375"/>
              <dgm:constr type="l" for="ch" forName="image_accent_8" refType="w" fact="0.253"/>
              <dgm:constr type="t" for="ch" forName="image_accent_8" refType="h" fact="0.8508"/>
              <dgm:constr type="w" for="ch" forName="image_accent_8" refType="w" fact="0.1022"/>
              <dgm:constr type="h" for="ch" forName="image_accent_8" refType="h" fact="0.0992"/>
              <dgm:constr type="l" for="ch" forName="image_8" refType="w" fact="0.2619"/>
              <dgm:constr type="t" for="ch" forName="image_8" refType="h" fact="0.8595"/>
              <dgm:constr type="w" for="ch" forName="image_8" refType="w" fact="0.0844"/>
              <dgm:constr type="h" for="ch" forName="image_8" refType="h" fact="0.0819"/>
              <dgm:constr type="l" for="ch" forName="image_accent_7" refType="w" fact="0.3606"/>
              <dgm:constr type="t" for="ch" forName="image_accent_7" refType="h" fact="0.7805"/>
              <dgm:constr type="w" for="ch" forName="image_accent_7" refType="w" fact="0.1103"/>
              <dgm:constr type="h" for="ch" forName="image_accent_7" refType="h" fact="0.107"/>
              <dgm:constr type="l" for="ch" forName="image_7" refType="w" fact="0.3671"/>
              <dgm:constr type="t" for="ch" forName="image_7" refType="h" fact="0.7868"/>
              <dgm:constr type="w" for="ch" forName="image_7" refType="w" fact="0.0973"/>
              <dgm:constr type="h" for="ch" forName="image_7" refType="h" fact="0.0944"/>
              <dgm:constr type="l" for="ch" forName="image_accent_6" refType="w" fact="0.4379"/>
              <dgm:constr type="t" for="ch" forName="image_accent_6" refType="h" fact="0.6375"/>
              <dgm:constr type="w" for="ch" forName="image_accent_6" refType="w" fact="0.1757"/>
              <dgm:constr type="h" for="ch" forName="image_accent_6" refType="h" fact="0.1706"/>
              <dgm:constr type="l" for="ch" forName="image_6" refType="w" fact="0.4471"/>
              <dgm:constr type="t" for="ch" forName="image_6" refType="h" fact="0.6465"/>
              <dgm:constr type="w" for="ch" forName="image_6" refType="w" fact="0.1572"/>
              <dgm:constr type="h" for="ch" forName="image_6" refType="h" fact="0.1525"/>
              <dgm:constr type="l" for="ch" forName="image_accent_5" refType="w" fact="0.3677"/>
              <dgm:constr type="t" for="ch" forName="image_accent_5" refType="h" fact="0.0555"/>
              <dgm:constr type="w" for="ch" forName="image_accent_5" refType="w" fact="0.1022"/>
              <dgm:constr type="h" for="ch" forName="image_accent_5" refType="h" fact="0.0992"/>
              <dgm:constr type="l" for="ch" forName="image_5" refType="w" fact="0.3738"/>
              <dgm:constr type="t" for="ch" forName="image_5" refType="h" fact="0.0613"/>
              <dgm:constr type="w" for="ch" forName="image_5" refType="w" fact="0.0902"/>
              <dgm:constr type="h" for="ch" forName="image_5" refType="h" fact="0.0875"/>
              <dgm:constr type="l" for="ch" forName="image_accent_4" refType="w" fact="0.437"/>
              <dgm:constr type="t" for="ch" forName="image_accent_4" refType="h" fact="0.1555"/>
              <dgm:constr type="w" for="ch" forName="image_accent_4" refType="w" fact="0.1103"/>
              <dgm:constr type="h" for="ch" forName="image_accent_4" refType="h" fact="0.107"/>
              <dgm:constr type="l" for="ch" forName="image_4" refType="w" fact="0.4434"/>
              <dgm:constr type="t" for="ch" forName="image_4" refType="h" fact="0.1618"/>
              <dgm:constr type="w" for="ch" forName="image_4" refType="w" fact="0.0973"/>
              <dgm:constr type="h" for="ch" forName="image_4" refType="h" fact="0.0944"/>
              <dgm:constr type="l" for="ch" forName="image_accent_2" refType="w" fact="0.3942"/>
              <dgm:constr type="t" for="ch" forName="image_accent_2" refType="h" fact="0.4593"/>
              <dgm:constr type="w" for="ch" forName="image_accent_2" refType="w" fact="0.1226"/>
              <dgm:constr type="h" for="ch" forName="image_accent_2" refType="h" fact="0.119"/>
              <dgm:constr type="l" for="ch" forName="image_2" refType="w" fact="0.4014"/>
              <dgm:constr type="t" for="ch" forName="image_2" refType="h" fact="0.4663"/>
              <dgm:constr type="w" for="ch" forName="image_2" refType="w" fact="0.1082"/>
              <dgm:constr type="h" for="ch" forName="image_2" refType="h" fact="0.105"/>
              <dgm:constr type="l" for="ch" forName="image_accent_3" refType="w" fact="0.4075"/>
              <dgm:constr type="t" for="ch" forName="image_accent_3" refType="h" fact="0.2913"/>
              <dgm:constr type="w" for="ch" forName="image_accent_3" refType="w" fact="0.1573"/>
              <dgm:constr type="h" for="ch" forName="image_accent_3" refType="h" fact="0.1526"/>
              <dgm:constr type="l" for="ch" forName="image_3" refType="w" fact="0.4158"/>
              <dgm:constr type="t" for="ch" forName="image_3" refType="h" fact="0.2993"/>
              <dgm:constr type="w" for="ch" forName="image_3" refType="w" fact="0.1407"/>
              <dgm:constr type="h" for="ch" forName="image_3" refType="h" fact="0.1365"/>
              <dgm:constr type="l" for="ch" forName="image_accent_1" refType="w" fact="0.5338"/>
              <dgm:constr type="t" for="ch" forName="image_accent_1" refType="h" fact="0.4163"/>
              <dgm:constr type="w" for="ch" forName="image_accent_1" refType="w" fact="0.2344"/>
              <dgm:constr type="h" for="ch" forName="image_accent_1" refType="h" fact="0.2275"/>
              <dgm:constr type="l" for="ch" forName="image_1" refType="w" fact="0.5428"/>
              <dgm:constr type="t" for="ch" forName="image_1" refType="h" fact="0.425"/>
              <dgm:constr type="w" for="ch" forName="image_1" refType="w" fact="0.2164"/>
              <dgm:constr type="h" for="ch" forName="image_1" refType="h" fact="0.21"/>
              <dgm:constr type="l" for="ch" forName="parent_text_1" refType="w" fact="0.6522"/>
              <dgm:constr type="t" for="ch" forName="parent_text_1" refType="h" fact="0.2993"/>
              <dgm:constr type="w" for="ch" forName="parent_text_1" refType="w" fact="0.3478"/>
              <dgm:constr type="h" for="ch" forName="parent_text_1" refType="h" fact="0.11"/>
              <dgm:constr type="l" for="ch" forName="accent_3" refType="w" fact="0.5492"/>
              <dgm:constr type="t" for="ch" forName="accent_3" refType="h" fact="0.2488"/>
              <dgm:constr type="w" for="ch" forName="accent_3" refType="w" fact="0.0696"/>
              <dgm:constr type="h" for="ch" forName="accent_3" refType="h" fact="0.0675"/>
              <dgm:constr type="l" for="ch" forName="parent_text_2" refType="w" fact="0.0211"/>
              <dgm:constr type="t" for="ch" forName="parent_text_2" refType="h" fact="0.4663"/>
              <dgm:constr type="w" for="ch" forName="parent_text_2" refType="w" fact="0.3478"/>
              <dgm:constr type="h" for="ch" forName="parent_text_2" refType="h" fact="0.105"/>
              <dgm:constr type="l" for="ch" forName="parent_text_4" refType="w" fact="0.0635"/>
              <dgm:constr type="t" for="ch" forName="parent_text_4" refType="h" fact="0.1618"/>
              <dgm:constr type="w" for="ch" forName="parent_text_4" refType="w" fact="0.3478"/>
              <dgm:constr type="h" for="ch" forName="parent_text_4" refType="h" fact="0.0944"/>
              <dgm:constr type="l" for="ch" forName="accent_4" refType="w" fact="0.2705"/>
              <dgm:constr type="t" for="ch" forName="accent_4" refType="h" fact="0"/>
              <dgm:constr type="w" for="ch" forName="accent_4" refType="w" fact="0.0258"/>
              <dgm:constr type="h" for="ch" forName="accent_4" refType="h" fact="0.025"/>
              <dgm:constr type="l" for="ch" forName="parent_text_5" refType="w" fact="0"/>
              <dgm:constr type="t" for="ch" forName="parent_text_5" refType="h" fact="0.0625"/>
              <dgm:constr type="w" for="ch" forName="parent_text_5" refType="w" fact="0.3478"/>
              <dgm:constr type="h" for="ch" forName="parent_text_5" refType="h" fact="0.0863"/>
              <dgm:constr type="l" for="ch" forName="parent_text_3" refType="w" fact="0.034"/>
              <dgm:constr type="t" for="ch" forName="parent_text_3" refType="h" fact="0.2993"/>
              <dgm:constr type="w" for="ch" forName="parent_text_3" refType="w" fact="0.3478"/>
              <dgm:constr type="h" for="ch" forName="parent_text_3" refType="h" fact="0.1365"/>
              <dgm:constr type="l" for="ch" forName="parent_text_6" refType="w" fact="0.635"/>
              <dgm:constr type="t" for="ch" forName="parent_text_6" refType="h" fact="0.6465"/>
              <dgm:constr type="w" for="ch" forName="parent_text_6" refType="w" fact="0.3478"/>
              <dgm:constr type="h" for="ch" forName="parent_text_6" refType="h" fact="0.1525"/>
              <dgm:constr type="l" for="ch" forName="accent_5" refType="w" fact="0.322"/>
              <dgm:constr type="t" for="ch" forName="accent_5" refType="h" fact="0.02"/>
              <dgm:constr type="w" for="ch" forName="accent_5" refType="w" fact="0.0515"/>
              <dgm:constr type="h" for="ch" forName="accent_5" refType="h" fact="0.05"/>
              <dgm:constr type="l" for="ch" forName="parent_text_7" refType="w" fact="0.49"/>
              <dgm:constr type="t" for="ch" forName="parent_text_7" refType="h" fact="0.81"/>
              <dgm:constr type="w" for="ch" forName="parent_text_7" refType="w" fact="0.3478"/>
              <dgm:constr type="h" for="ch" forName="parent_text_7" refType="h" fact="0.077"/>
              <dgm:constr type="l" for="ch" forName="parent_text_8" refType="w" fact="0.375"/>
              <dgm:constr type="t" for="ch" forName="parent_text_8" refType="h" fact="0.89"/>
              <dgm:constr type="w" for="ch" forName="parent_text_8" refType="w" fact="0.3478"/>
              <dgm:constr type="h" for="ch" forName="parent_text_8" refType="h" fact="0.11"/>
            </dgm:constrLst>
          </dgm:else>
        </dgm:choose>
      </dgm:else>
    </dgm:choose>
    <dgm:forEach name="wrapper" axis="self" ptType="parTrans">
      <dgm:forEach name="wrapper2" axis="self" ptType="sibTrans" st="2">
        <dgm:forEach name="imageAccentRepeat" axis="self">
          <dgm:layoutNode name="imageAccentRepeatNode" styleLbl="alignNode1">
            <dgm:alg type="sp"/>
            <dgm:shape xmlns:r="http://schemas.openxmlformats.org/officeDocument/2006/relationships" type="ellipse" r:blip="">
              <dgm:adjLst/>
            </dgm:shape>
            <dgm:presOf/>
          </dgm:layoutNode>
        </dgm:forEach>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forEach name="Name34" axis="ch" ptType="node" cnt="1">
      <dgm:layoutNode name="parent_text_1" styleLbl="revTx">
        <dgm:varLst>
          <dgm:chMax val="0"/>
          <dgm:chPref val="0"/>
          <dgm:bulletEnabled val="1"/>
        </dgm:varLst>
        <dgm:choose name="Name35">
          <dgm:if name="Name36" func="var" arg="dir" op="equ" val="norm">
            <dgm:alg type="tx">
              <dgm:param type="parTxLTRAlign" val="r"/>
              <dgm:param type="shpTxLTRAlignCh" val="r"/>
              <dgm:param type="txAnchorVert" val="b"/>
              <dgm:param type="lnSpCh" val="15"/>
            </dgm:alg>
          </dgm:if>
          <dgm:else name="Name37">
            <dgm:alg type="tx">
              <dgm:param type="parTxLTRAlign" val="l"/>
              <dgm:param type="shpTxLTRAlignCh" val="l"/>
              <dgm:param type="txAnchorVert" val="b"/>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01"/>
        </dgm:constrLst>
        <dgm:ruleLst>
          <dgm:rule type="primFontSz" val="5" fact="NaN" max="NaN"/>
        </dgm:ruleLst>
      </dgm:layoutNode>
      <dgm:layoutNode name="image_accent_1">
        <dgm:alg type="sp"/>
        <dgm:shape xmlns:r="http://schemas.openxmlformats.org/officeDocument/2006/relationships" r:blip="">
          <dgm:adjLst/>
        </dgm:shape>
        <dgm:presOf/>
        <dgm:constrLst/>
        <dgm:forEach name="Name38" ref="imageAccentRepeat"/>
      </dgm:layoutNode>
      <dgm:layoutNode name="accent_1" styleLbl="alignNode1">
        <dgm:alg type="sp"/>
        <dgm:shape xmlns:r="http://schemas.openxmlformats.org/officeDocument/2006/relationships" type="donut" r:blip="">
          <dgm:adjLst>
            <dgm:adj idx="1" val="0.0746"/>
          </dgm:adjLst>
        </dgm:shape>
        <dgm:presOf/>
      </dgm:layoutNode>
    </dgm:forEach>
    <dgm:forEach name="Name39" axis="ch" ptType="sibTrans" hideLastTrans="0" cnt="1">
      <dgm:layoutNode name="image_1">
        <dgm:alg type="sp"/>
        <dgm:shape xmlns:r="http://schemas.openxmlformats.org/officeDocument/2006/relationships" r:blip="">
          <dgm:adjLst/>
        </dgm:shape>
        <dgm:presOf/>
        <dgm:constrLst/>
        <dgm:forEach name="Name40" ref="imageRepeat"/>
      </dgm:layoutNode>
    </dgm:forEach>
    <dgm:forEach name="Name41" axis="ch" ptType="node" st="2" cnt="1">
      <dgm:layoutNode name="parent_text_2" styleLbl="revTx">
        <dgm:varLst>
          <dgm:chMax val="0"/>
          <dgm:chPref val="0"/>
          <dgm:bulletEnabled val="1"/>
        </dgm:varLst>
        <dgm:choose name="Name42">
          <dgm:if name="Name43" func="var" arg="dir" op="equ" val="norm">
            <dgm:alg type="tx">
              <dgm:param type="parTxLTRAlign" val="l"/>
              <dgm:param type="lnSpCh" val="15"/>
            </dgm:alg>
          </dgm:if>
          <dgm:else name="Name44">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2">
        <dgm:alg type="sp"/>
        <dgm:shape xmlns:r="http://schemas.openxmlformats.org/officeDocument/2006/relationships" r:blip="">
          <dgm:adjLst/>
        </dgm:shape>
        <dgm:presOf/>
        <dgm:constrLst/>
        <dgm:forEach name="Name45" ref="imageAccentRepeat"/>
      </dgm:layoutNode>
    </dgm:forEach>
    <dgm:forEach name="Name46" axis="ch" ptType="sibTrans" hideLastTrans="0" st="2" cnt="1">
      <dgm:layoutNode name="image_2">
        <dgm:alg type="sp"/>
        <dgm:shape xmlns:r="http://schemas.openxmlformats.org/officeDocument/2006/relationships" r:blip="">
          <dgm:adjLst/>
        </dgm:shape>
        <dgm:presOf/>
        <dgm:constrLst/>
        <dgm:forEach name="Name47" ref="imageRepeat"/>
      </dgm:layoutNode>
    </dgm:forEach>
    <dgm:forEach name="Name48" axis="ch" ptType="node" st="3" cnt="1">
      <dgm:layoutNode name="image_accent_3">
        <dgm:alg type="sp"/>
        <dgm:shape xmlns:r="http://schemas.openxmlformats.org/officeDocument/2006/relationships" r:blip="">
          <dgm:adjLst/>
        </dgm:shape>
        <dgm:presOf/>
        <dgm:constrLst/>
        <dgm:forEach name="Name49" ref="imageAccentRepeat"/>
      </dgm:layoutNode>
      <dgm:layoutNode name="parent_text_3" styleLbl="revTx">
        <dgm:varLst>
          <dgm:chMax val="0"/>
          <dgm:chPref val="0"/>
          <dgm:bulletEnabled val="1"/>
        </dgm:varLst>
        <dgm:choose name="Name50">
          <dgm:if name="Name51" func="var" arg="dir" op="equ" val="norm">
            <dgm:alg type="tx">
              <dgm:param type="parTxLTRAlign" val="l"/>
              <dgm:param type="lnSpCh" val="15"/>
            </dgm:alg>
          </dgm:if>
          <dgm:else name="Name52">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accent_2" styleLbl="alignNode1">
        <dgm:alg type="sp"/>
        <dgm:shape xmlns:r="http://schemas.openxmlformats.org/officeDocument/2006/relationships" type="donut" r:blip="">
          <dgm:adjLst>
            <dgm:adj idx="1" val="0.0746"/>
          </dgm:adjLst>
        </dgm:shape>
        <dgm:presOf/>
      </dgm:layoutNode>
      <dgm:layoutNode name="accent_3" styleLbl="alignNode1">
        <dgm:alg type="sp"/>
        <dgm:shape xmlns:r="http://schemas.openxmlformats.org/officeDocument/2006/relationships" type="donut" r:blip="">
          <dgm:adjLst>
            <dgm:adj idx="1" val="0.0746"/>
          </dgm:adjLst>
        </dgm:shape>
        <dgm:presOf/>
      </dgm:layoutNode>
    </dgm:forEach>
    <dgm:forEach name="Name53" axis="ch" ptType="sibTrans" hideLastTrans="0" st="3" cnt="1">
      <dgm:layoutNode name="image_3">
        <dgm:alg type="sp"/>
        <dgm:shape xmlns:r="http://schemas.openxmlformats.org/officeDocument/2006/relationships" r:blip="">
          <dgm:adjLst/>
        </dgm:shape>
        <dgm:presOf/>
        <dgm:constrLst/>
        <dgm:forEach name="Name54" ref="imageRepeat"/>
      </dgm:layoutNode>
    </dgm:forEach>
    <dgm:forEach name="Name55" axis="ch" ptType="node" st="4" cnt="1">
      <dgm:layoutNode name="image_accent_4">
        <dgm:alg type="sp"/>
        <dgm:shape xmlns:r="http://schemas.openxmlformats.org/officeDocument/2006/relationships" r:blip="">
          <dgm:adjLst/>
        </dgm:shape>
        <dgm:presOf/>
        <dgm:constrLst/>
        <dgm:forEach name="Name56" ref="imageAccentRepeat"/>
      </dgm:layoutNode>
      <dgm:layoutNode name="parent_text_4" styleLbl="revTx">
        <dgm:varLst>
          <dgm:chMax val="0"/>
          <dgm:chPref val="0"/>
          <dgm:bulletEnabled val="1"/>
        </dgm:varLst>
        <dgm:choose name="Name57">
          <dgm:if name="Name58" func="var" arg="dir" op="equ" val="norm">
            <dgm:alg type="tx">
              <dgm:param type="parTxLTRAlign" val="l"/>
              <dgm:param type="lnSpCh" val="15"/>
            </dgm:alg>
          </dgm:if>
          <dgm:else name="Name59">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accent_4" styleLbl="alignNode1">
        <dgm:alg type="sp"/>
        <dgm:shape xmlns:r="http://schemas.openxmlformats.org/officeDocument/2006/relationships" type="donut" r:blip="">
          <dgm:adjLst>
            <dgm:adj idx="1" val="0.0746"/>
          </dgm:adjLst>
        </dgm:shape>
        <dgm:presOf/>
      </dgm:layoutNode>
    </dgm:forEach>
    <dgm:forEach name="Name60" axis="ch" ptType="sibTrans" hideLastTrans="0" st="4" cnt="1">
      <dgm:layoutNode name="image_4">
        <dgm:alg type="sp"/>
        <dgm:shape xmlns:r="http://schemas.openxmlformats.org/officeDocument/2006/relationships" r:blip="">
          <dgm:adjLst/>
        </dgm:shape>
        <dgm:presOf/>
        <dgm:constrLst/>
        <dgm:forEach name="Name61" ref="imageRepeat"/>
      </dgm:layoutNode>
    </dgm:forEach>
    <dgm:forEach name="Name62" axis="ch" ptType="node" st="5" cnt="1">
      <dgm:layoutNode name="image_accent_5">
        <dgm:alg type="sp"/>
        <dgm:shape xmlns:r="http://schemas.openxmlformats.org/officeDocument/2006/relationships" r:blip="">
          <dgm:adjLst/>
        </dgm:shape>
        <dgm:presOf/>
        <dgm:constrLst/>
        <dgm:forEach name="Name63" ref="imageAccentRepeat"/>
      </dgm:layoutNode>
      <dgm:layoutNode name="parent_text_5" styleLbl="revTx">
        <dgm:varLst>
          <dgm:chMax val="0"/>
          <dgm:chPref val="0"/>
          <dgm:bulletEnabled val="1"/>
        </dgm:varLst>
        <dgm:choose name="Name64">
          <dgm:if name="Name65" func="var" arg="dir" op="equ" val="norm">
            <dgm:alg type="tx">
              <dgm:param type="parTxLTRAlign" val="l"/>
              <dgm:param type="lnSpCh" val="15"/>
            </dgm:alg>
          </dgm:if>
          <dgm:else name="Name66">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sibTrans" hideLastTrans="0" st="5" cnt="1">
      <dgm:layoutNode name="image_5">
        <dgm:alg type="sp"/>
        <dgm:shape xmlns:r="http://schemas.openxmlformats.org/officeDocument/2006/relationships" r:blip="">
          <dgm:adjLst/>
        </dgm:shape>
        <dgm:presOf/>
        <dgm:constrLst/>
        <dgm:forEach name="Name68" ref="imageRepeat"/>
      </dgm:layoutNode>
    </dgm:forEach>
    <dgm:forEach name="Name69" axis="ch" ptType="node" st="6" cnt="1">
      <dgm:layoutNode name="parent_text_6" styleLbl="revTx">
        <dgm:varLst>
          <dgm:chMax val="0"/>
          <dgm:chPref val="0"/>
          <dgm:bulletEnabled val="1"/>
        </dgm:varLst>
        <dgm:choose name="Name70">
          <dgm:if name="Name71" func="var" arg="dir" op="equ" val="norm">
            <dgm:alg type="tx">
              <dgm:param type="parTxLTRAlign" val="r"/>
              <dgm:param type="shpTxLTRAlignCh" val="r"/>
              <dgm:param type="lnSpCh" val="15"/>
            </dgm:alg>
          </dgm:if>
          <dgm:else name="Name72">
            <dgm:alg type="tx">
              <dgm:param type="parTxLTRAlign" val="l"/>
              <dgm:param type="shpTxLTRAlignCh" val="l"/>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6">
        <dgm:alg type="sp"/>
        <dgm:shape xmlns:r="http://schemas.openxmlformats.org/officeDocument/2006/relationships" r:blip="">
          <dgm:adjLst/>
        </dgm:shape>
        <dgm:presOf/>
        <dgm:constrLst/>
        <dgm:forEach name="Name73" ref="imageAccentRepeat"/>
      </dgm:layoutNode>
      <dgm:layoutNode name="accent_5" styleLbl="alignNode1">
        <dgm:alg type="sp"/>
        <dgm:shape xmlns:r="http://schemas.openxmlformats.org/officeDocument/2006/relationships" type="donut" r:blip="">
          <dgm:adjLst>
            <dgm:adj idx="1" val="0.0746"/>
          </dgm:adjLst>
        </dgm:shape>
        <dgm:presOf/>
      </dgm:layoutNode>
    </dgm:forEach>
    <dgm:forEach name="Name74" axis="ch" ptType="sibTrans" hideLastTrans="0" st="6" cnt="1">
      <dgm:layoutNode name="image_6">
        <dgm:alg type="sp"/>
        <dgm:shape xmlns:r="http://schemas.openxmlformats.org/officeDocument/2006/relationships" r:blip="">
          <dgm:adjLst/>
        </dgm:shape>
        <dgm:presOf/>
        <dgm:constrLst/>
        <dgm:forEach name="Name75" ref="imageRepeat"/>
      </dgm:layoutNode>
    </dgm:forEach>
    <dgm:forEach name="Name76" axis="ch" ptType="node" st="7" cnt="1">
      <dgm:layoutNode name="parent_text_7" styleLbl="revTx">
        <dgm:varLst>
          <dgm:chMax val="0"/>
          <dgm:chPref val="0"/>
          <dgm:bulletEnabled val="1"/>
        </dgm:varLst>
        <dgm:choose name="Name77">
          <dgm:if name="Name78" func="var" arg="dir" op="equ" val="norm">
            <dgm:alg type="tx">
              <dgm:param type="parTxLTRAlign" val="r"/>
              <dgm:param type="shpTxLTRAlignCh" val="r"/>
              <dgm:param type="txAnchorVert" val="t"/>
              <dgm:param type="lnSpCh" val="15"/>
            </dgm:alg>
          </dgm:if>
          <dgm:else name="Name79">
            <dgm:alg type="tx">
              <dgm:param type="parTxLTRAlign" val="l"/>
              <dgm:param type="shpTxLTRAlignCh" val="l"/>
              <dgm:param type="txAnchorVert" val="t"/>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7">
        <dgm:alg type="sp"/>
        <dgm:shape xmlns:r="http://schemas.openxmlformats.org/officeDocument/2006/relationships" r:blip="">
          <dgm:adjLst/>
        </dgm:shape>
        <dgm:presOf/>
        <dgm:constrLst/>
        <dgm:forEach name="Name80" ref="imageAccentRepeat"/>
      </dgm:layoutNode>
    </dgm:forEach>
    <dgm:forEach name="Name81" axis="ch" ptType="sibTrans" hideLastTrans="0" st="7" cnt="1">
      <dgm:layoutNode name="image_7">
        <dgm:alg type="sp"/>
        <dgm:shape xmlns:r="http://schemas.openxmlformats.org/officeDocument/2006/relationships" r:blip="">
          <dgm:adjLst/>
        </dgm:shape>
        <dgm:presOf/>
        <dgm:constrLst/>
        <dgm:forEach name="Name82" ref="imageRepeat"/>
      </dgm:layoutNode>
    </dgm:forEach>
    <dgm:forEach name="Name83" axis="ch" ptType="node" st="8" cnt="1">
      <dgm:layoutNode name="parent_text_8" styleLbl="revTx">
        <dgm:varLst>
          <dgm:chMax val="0"/>
          <dgm:chPref val="0"/>
          <dgm:bulletEnabled val="1"/>
        </dgm:varLst>
        <dgm:choose name="Name84">
          <dgm:if name="Name85" func="var" arg="dir" op="equ" val="norm">
            <dgm:alg type="tx">
              <dgm:param type="parTxLTRAlign" val="r"/>
              <dgm:param type="shpTxLTRAlignCh" val="r"/>
              <dgm:param type="txAnchorVert" val="t"/>
              <dgm:param type="lnSpCh" val="15"/>
            </dgm:alg>
          </dgm:if>
          <dgm:else name="Name86">
            <dgm:alg type="tx">
              <dgm:param type="parTxLTRAlign" val="l"/>
              <dgm:param type="shpTxLTRAlignCh" val="l"/>
              <dgm:param type="txAnchorVert" val="t"/>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8">
        <dgm:alg type="sp"/>
        <dgm:shape xmlns:r="http://schemas.openxmlformats.org/officeDocument/2006/relationships" r:blip="">
          <dgm:adjLst/>
        </dgm:shape>
        <dgm:presOf/>
        <dgm:constrLst/>
        <dgm:forEach name="Name87" ref="imageAccentRepeat"/>
      </dgm:layoutNode>
    </dgm:forEach>
    <dgm:forEach name="Name88" axis="ch" ptType="sibTrans" hideLastTrans="0" st="8" cnt="1">
      <dgm:layoutNode name="image_8">
        <dgm:alg type="sp"/>
        <dgm:shape xmlns:r="http://schemas.openxmlformats.org/officeDocument/2006/relationships" r:blip="">
          <dgm:adjLst/>
        </dgm:shape>
        <dgm:presOf/>
        <dgm:constrLst/>
        <dgm:forEach name="Name89" ref="image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BubblePictureList">
  <dgm:title val=""/>
  <dgm:desc val=""/>
  <dgm:catLst>
    <dgm:cat type="picture" pri="22000"/>
    <dgm:cat type="pictureconvert" pri="22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8"/>
      <dgm:chPref val="8"/>
      <dgm:dir/>
    </dgm:varLst>
    <dgm:shape xmlns:r="http://schemas.openxmlformats.org/officeDocument/2006/relationships" r:blip="">
      <dgm:adjLst/>
    </dgm:shape>
    <dgm:choose name="Name1">
      <dgm:if name="Name2" axis="ch" ptType="node" func="cnt" op="equ" val="1">
        <dgm:alg type="composite">
          <dgm:param type="ar" val="1.7423"/>
        </dgm:alg>
        <dgm:choose name="Name3">
          <dgm:if name="Name4" func="var" arg="dir" op="equ" val="norm">
            <dgm:constrLst>
              <dgm:constr type="primFontSz" for="des" ptType="node" op="equ" val="65"/>
              <dgm:constr type="l" for="ch" forName="parent_text_1" refType="w" fact="0"/>
              <dgm:constr type="t" for="ch" forName="parent_text_1" refType="h" fact="0"/>
              <dgm:constr type="w" for="ch" forName="parent_text_1" refType="w" fact="0.6457"/>
              <dgm:constr type="h" for="ch" forName="parent_text_1" refType="h" fact="0.225"/>
              <dgm:constr type="l" for="ch" forName="image_accent_1" refType="w" fact="0.4305"/>
              <dgm:constr type="t" for="ch" forName="image_accent_1" refType="h" fact="0.2417"/>
              <dgm:constr type="w" for="ch" forName="image_accent_1" refType="w" fact="0.4352"/>
              <dgm:constr type="h" for="ch" forName="image_accent_1" refType="h" fact="0.7583"/>
              <dgm:constr type="l" for="ch" forName="accent_1" refType="w" fact="0.8709"/>
              <dgm:constr type="t" for="ch" forName="accent_1" refType="h" fact="0.1491"/>
              <dgm:constr type="w" for="ch" forName="accent_1" refType="w" fact="0.1291"/>
              <dgm:constr type="h" for="ch" forName="accent_1" refType="h" fact="0.225"/>
              <dgm:constr type="l" for="ch" forName="image_1" refType="w" fact="0.4457"/>
              <dgm:constr type="t" for="ch" forName="image_1" refType="h" fact="0.2709"/>
              <dgm:constr type="w" for="ch" forName="image_1" refType="w" fact="0.4018"/>
              <dgm:constr type="h" for="ch" forName="image_1" refType="h" fact="0.7"/>
            </dgm:constrLst>
          </dgm:if>
          <dgm:else name="Name5">
            <dgm:constrLst>
              <dgm:constr type="primFontSz" for="des" ptType="node" op="equ" val="65"/>
              <dgm:constr type="l" for="ch" forName="parent_text_1" refType="w" fact="0.3543"/>
              <dgm:constr type="t" for="ch" forName="parent_text_1" refType="h" fact="0"/>
              <dgm:constr type="w" for="ch" forName="parent_text_1" refType="w" fact="0.6457"/>
              <dgm:constr type="h" for="ch" forName="parent_text_1" refType="h" fact="0.225"/>
              <dgm:constr type="l" for="ch" forName="image_accent_1" refType="w" fact="0.1344"/>
              <dgm:constr type="t" for="ch" forName="image_accent_1" refType="h" fact="0.2417"/>
              <dgm:constr type="w" for="ch" forName="image_accent_1" refType="w" fact="0.4352"/>
              <dgm:constr type="h" for="ch" forName="image_accent_1" refType="h" fact="0.7583"/>
              <dgm:constr type="l" for="ch" forName="accent_1" refType="w" fact="0"/>
              <dgm:constr type="t" for="ch" forName="accent_1" refType="h" fact="0.1491"/>
              <dgm:constr type="w" for="ch" forName="accent_1" refType="w" fact="0.1291"/>
              <dgm:constr type="h" for="ch" forName="accent_1" refType="h" fact="0.225"/>
              <dgm:constr type="l" for="ch" forName="image_1" refType="w" fact="0.1525"/>
              <dgm:constr type="t" for="ch" forName="image_1" refType="h" fact="0.2709"/>
              <dgm:constr type="w" for="ch" forName="image_1" refType="w" fact="0.4018"/>
              <dgm:constr type="h" for="ch" forName="image_1" refType="h" fact="0.7"/>
            </dgm:constrLst>
          </dgm:else>
        </dgm:choose>
      </dgm:if>
      <dgm:if name="Name6" axis="ch" ptType="node" func="cnt" op="equ" val="2">
        <dgm:alg type="composite">
          <dgm:param type="ar" val="3.193"/>
        </dgm:alg>
        <dgm:choose name="Name7">
          <dgm:if name="Name8" func="var" arg="dir" op="equ" val="norm">
            <dgm:constrLst>
              <dgm:constr type="primFontSz" for="des" ptType="node" op="equ" val="65"/>
              <dgm:constr type="l" for="ch" forName="image_accent_1" refType="w" fact="0.2342"/>
              <dgm:constr type="t" for="ch" forName="image_accent_1" refType="h" fact="0.2354"/>
              <dgm:constr type="w" for="ch" forName="image_accent_1" refType="w" fact="0.2394"/>
              <dgm:constr type="h" for="ch" forName="image_accent_1" refType="h" fact="0.7646"/>
              <dgm:constr type="l" for="ch" forName="image_1" refType="w" fact="0.2434"/>
              <dgm:constr type="t" for="ch" forName="image_1" refType="h" fact="0.2648"/>
              <dgm:constr type="w" for="ch" forName="image_1" refType="w" fact="0.2211"/>
              <dgm:constr type="h" for="ch" forName="image_1" refType="h" fact="0.7058"/>
              <dgm:constr type="l" for="ch" forName="parent_text_1" refType="w" fact="0"/>
              <dgm:constr type="t" for="ch" forName="parent_text_1" refType="h" fact="0"/>
              <dgm:constr type="w" for="ch" forName="parent_text_1" refType="w" fact="0.3553"/>
              <dgm:constr type="h" for="ch" forName="parent_text_1" refType="h" fact="0.215"/>
              <dgm:constr type="l" for="ch" forName="image_accent_2" refType="w" fact="0.5"/>
              <dgm:constr type="t" for="ch" forName="image_accent_2" refType="h" fact="0.3883"/>
              <dgm:constr type="w" for="ch" forName="image_accent_2" refType="w" fact="0.1253"/>
              <dgm:constr type="h" for="ch" forName="image_accent_2" refType="h" fact="0.4"/>
              <dgm:constr type="l" for="ch" forName="image_2" refType="w" fact="0.5074"/>
              <dgm:constr type="t" for="ch" forName="image_2" refType="h" fact="0.4118"/>
              <dgm:constr type="w" for="ch" forName="image_2" refType="w" fact="0.1105"/>
              <dgm:constr type="h" for="ch" forName="image_2" refType="h" fact="0.3529"/>
              <dgm:constr type="l" for="ch" forName="parent_text_2" refType="w" fact="0.6447"/>
              <dgm:constr type="t" for="ch" forName="parent_text_2" refType="h" fact="0.4118"/>
              <dgm:constr type="w" for="ch" forName="parent_text_2" refType="w" fact="0.3553"/>
              <dgm:constr type="h" for="ch" forName="parent_text_2" refType="h" fact="0.3529"/>
              <dgm:constr type="l" for="ch" forName="accent_1" refType="w" fact="0.6316"/>
              <dgm:constr type="t" for="ch" forName="accent_1" refType="h" fact="0.7899"/>
              <dgm:constr type="w" for="ch" forName="accent_1" refType="w" fact="0.0395"/>
              <dgm:constr type="h" for="ch" forName="accent_1" refType="h" fact="0.126"/>
            </dgm:constrLst>
          </dgm:if>
          <dgm:else name="Name9">
            <dgm:constrLst>
              <dgm:constr type="primFontSz" for="des" ptType="node" op="equ" val="65"/>
              <dgm:constr type="l" for="ch" forName="image_accent_2" refType="w" fact="0.3747"/>
              <dgm:constr type="t" for="ch" forName="image_accent_2" refType="h" fact="0.3883"/>
              <dgm:constr type="w" for="ch" forName="image_accent_2" refType="w" fact="0.1253"/>
              <dgm:constr type="h" for="ch" forName="image_accent_2" refType="h" fact="0.4"/>
              <dgm:constr type="l" for="ch" forName="image_2" refType="w" fact="0.3821"/>
              <dgm:constr type="t" for="ch" forName="image_2" refType="h" fact="0.4118"/>
              <dgm:constr type="w" for="ch" forName="image_2" refType="w" fact="0.1105"/>
              <dgm:constr type="h" for="ch" forName="image_2" refType="h" fact="0.3529"/>
              <dgm:constr type="l" for="ch" forName="parent_text_1" refType="w" fact="0.6447"/>
              <dgm:constr type="t" for="ch" forName="parent_text_1" refType="h" fact="0"/>
              <dgm:constr type="w" for="ch" forName="parent_text_1" refType="w" fact="0.3553"/>
              <dgm:constr type="h" for="ch" forName="parent_text_1" refType="h" fact="0.215"/>
              <dgm:constr type="l" for="ch" forName="parent_text_2" refType="w" fact="0"/>
              <dgm:constr type="t" for="ch" forName="parent_text_2" refType="h" fact="0.4118"/>
              <dgm:constr type="w" for="ch" forName="parent_text_2" refType="w" fact="0.3553"/>
              <dgm:constr type="h" for="ch" forName="parent_text_2" refType="h" fact="0.3529"/>
              <dgm:constr type="l" for="ch" forName="image_accent_1" refType="w" fact="0.5263"/>
              <dgm:constr type="t" for="ch" forName="image_accent_1" refType="h" fact="0.2354"/>
              <dgm:constr type="w" for="ch" forName="image_accent_1" refType="w" fact="0.2394"/>
              <dgm:constr type="h" for="ch" forName="image_accent_1" refType="h" fact="0.7646"/>
              <dgm:constr type="l" for="ch" forName="image_1" refType="w" fact="0.5355"/>
              <dgm:constr type="t" for="ch" forName="image_1" refType="h" fact="0.2648"/>
              <dgm:constr type="w" for="ch" forName="image_1" refType="w" fact="0.2211"/>
              <dgm:constr type="h" for="ch" forName="image_1" refType="h" fact="0.7058"/>
              <dgm:constr type="l" for="ch" forName="accent_1" refType="w" fact="0.3289"/>
              <dgm:constr type="t" for="ch" forName="accent_1" refType="h" fact="0.7899"/>
              <dgm:constr type="w" for="ch" forName="accent_1" refType="w" fact="0.0395"/>
              <dgm:constr type="h" for="ch" forName="accent_1" refType="h" fact="0.126"/>
            </dgm:constrLst>
          </dgm:else>
        </dgm:choose>
      </dgm:if>
      <dgm:if name="Name10" axis="ch" ptType="node" func="cnt" op="equ" val="3">
        <dgm:alg type="composite">
          <dgm:param type="ar" val="2.4052"/>
        </dgm:alg>
        <dgm:choose name="Name11">
          <dgm:if name="Name12" func="var" arg="dir" op="equ" val="norm">
            <dgm:constrLst>
              <dgm:constr type="primFontSz" for="des" ptType="node" op="equ" val="65"/>
              <dgm:constr type="l" for="ch" forName="accent_3" refType="w" fact="0.6316"/>
              <dgm:constr type="t" for="ch" forName="accent_3" refType="h" fact="0.8355"/>
              <dgm:constr type="w" for="ch" forName="accent_3" refType="w" fact="0.0395"/>
              <dgm:constr type="h" for="ch" forName="accent_3" refType="h" fact="0.0949"/>
              <dgm:constr type="l" for="ch" forName="image_accent_2" refType="w" fact="0.4936"/>
              <dgm:constr type="t" for="ch" forName="image_accent_2" refType="h" fact="0.5329"/>
              <dgm:constr type="w" for="ch" forName="image_accent_2" refType="w" fact="0.1253"/>
              <dgm:constr type="h" for="ch" forName="image_accent_2" refType="h" fact="0.3013"/>
              <dgm:constr type="l" for="ch" forName="image_2" refType="w" fact="0.501"/>
              <dgm:constr type="t" for="ch" forName="image_2" refType="h" fact="0.5507"/>
              <dgm:constr type="w" for="ch" forName="image_2" refType="w" fact="0.1105"/>
              <dgm:constr type="h" for="ch" forName="image_2" refType="h" fact="0.2658"/>
              <dgm:constr type="l" for="ch" forName="image_accent_3" refType="w" fact="0.4446"/>
              <dgm:constr type="t" for="ch" forName="image_accent_3" refType="h" fact="0.1076"/>
              <dgm:constr type="w" for="ch" forName="image_accent_3" refType="w" fact="0.1606"/>
              <dgm:constr type="h" for="ch" forName="image_accent_3" refType="h" fact="0.3864"/>
              <dgm:constr type="l" for="ch" forName="image_3" refType="w" fact="0.4531"/>
              <dgm:constr type="t" for="ch" forName="image_3" refType="h" fact="0.128"/>
              <dgm:constr type="w" for="ch" forName="image_3" refType="w" fact="0.1437"/>
              <dgm:constr type="h" for="ch" forName="image_3" refType="h" fact="0.3456"/>
              <dgm:constr type="l" for="ch" forName="image_accent_1" refType="w" fact="0.2368"/>
              <dgm:constr type="t" for="ch" forName="image_accent_1" refType="h" fact="0.4241"/>
              <dgm:constr type="w" for="ch" forName="image_accent_1" refType="w" fact="0.2394"/>
              <dgm:constr type="h" for="ch" forName="image_accent_1" refType="h" fact="0.5759"/>
              <dgm:constr type="l" for="ch" forName="image_1" refType="w" fact="0.246"/>
              <dgm:constr type="t" for="ch" forName="image_1" refType="h" fact="0.4462"/>
              <dgm:constr type="w" for="ch" forName="image_1" refType="w" fact="0.2211"/>
              <dgm:constr type="h" for="ch" forName="image_1" refType="h" fact="0.5317"/>
              <dgm:constr type="l" for="ch" forName="parent_text_1" refType="w" fact="0"/>
              <dgm:constr type="t" for="ch" forName="parent_text_1" refType="h" fact="0.128"/>
              <dgm:constr type="w" for="ch" forName="parent_text_1" refType="w" fact="0.3553"/>
              <dgm:constr type="h" for="ch" forName="parent_text_1" refType="h" fact="0.2775"/>
              <dgm:constr type="l" for="ch" forName="accent_1" refType="w" fact="0.3895"/>
              <dgm:constr type="t" for="ch" forName="accent_1" refType="h" fact="0"/>
              <dgm:constr type="w" for="ch" forName="accent_1" refType="w" fact="0.0711"/>
              <dgm:constr type="h" for="ch" forName="accent_1" refType="h" fact="0.1709"/>
              <dgm:constr type="l" for="ch" forName="parent_text_2" refType="w" fact="0.6447"/>
              <dgm:constr type="t" for="ch" forName="parent_text_2" refType="h" fact="0.5507"/>
              <dgm:constr type="w" for="ch" forName="parent_text_2" refType="w" fact="0.3553"/>
              <dgm:constr type="h" for="ch" forName="parent_text_2" refType="h" fact="0.2658"/>
              <dgm:constr type="l" for="ch" forName="parent_text_3" refType="w" fact="0.6316"/>
              <dgm:constr type="t" for="ch" forName="parent_text_3" refType="h" fact="0.128"/>
              <dgm:constr type="w" for="ch" forName="parent_text_3" refType="w" fact="0.3553"/>
              <dgm:constr type="h" for="ch" forName="parent_text_3" refType="h" fact="0.3456"/>
              <dgm:constr type="l" for="ch" forName="accent_2" refType="w" fact="0.5789"/>
              <dgm:constr type="t" for="ch" forName="accent_2" refType="h" fact="0.0127"/>
              <dgm:constr type="w" for="ch" forName="accent_2" refType="w" fact="0.0526"/>
              <dgm:constr type="h" for="ch" forName="accent_2" refType="h" fact="0.1266"/>
            </dgm:constrLst>
          </dgm:if>
          <dgm:else name="Name13">
            <dgm:constrLst>
              <dgm:constr type="primFontSz" for="des" ptType="node" op="equ" val="65"/>
              <dgm:constr type="l" for="ch" forName="accent_1" refType="w" fact="0.3289"/>
              <dgm:constr type="t" for="ch" forName="accent_1" refType="h" fact="0.8355"/>
              <dgm:constr type="w" for="ch" forName="accent_1" refType="w" fact="0.0395"/>
              <dgm:constr type="h" for="ch" forName="accent_1" refType="h" fact="0.0949"/>
              <dgm:constr type="l" for="ch" forName="image_accent_2" refType="w" fact="0.3811"/>
              <dgm:constr type="t" for="ch" forName="image_accent_2" refType="h" fact="0.5329"/>
              <dgm:constr type="w" for="ch" forName="image_accent_2" refType="w" fact="0.1253"/>
              <dgm:constr type="h" for="ch" forName="image_accent_2" refType="h" fact="0.3013"/>
              <dgm:constr type="l" for="ch" forName="image_2" refType="w" fact="0.3885"/>
              <dgm:constr type="t" for="ch" forName="image_2" refType="h" fact="0.5507"/>
              <dgm:constr type="w" for="ch" forName="image_2" refType="w" fact="0.1105"/>
              <dgm:constr type="h" for="ch" forName="image_2" refType="h" fact="0.2658"/>
              <dgm:constr type="l" for="ch" forName="image_accent_3" refType="w" fact="0.3947"/>
              <dgm:constr type="t" for="ch" forName="image_accent_3" refType="h" fact="0.1076"/>
              <dgm:constr type="w" for="ch" forName="image_accent_3" refType="w" fact="0.1606"/>
              <dgm:constr type="h" for="ch" forName="image_accent_3" refType="h" fact="0.3864"/>
              <dgm:constr type="l" for="ch" forName="image_3" refType="w" fact="0.4032"/>
              <dgm:constr type="t" for="ch" forName="image_3" refType="h" fact="0.128"/>
              <dgm:constr type="w" for="ch" forName="image_3" refType="w" fact="0.1437"/>
              <dgm:constr type="h" for="ch" forName="image_3" refType="h" fact="0.3456"/>
              <dgm:constr type="l" for="ch" forName="image_accent_1" refType="w" fact="0.5237"/>
              <dgm:constr type="t" for="ch" forName="image_accent_1" refType="h" fact="0.4241"/>
              <dgm:constr type="w" for="ch" forName="image_accent_1" refType="w" fact="0.2394"/>
              <dgm:constr type="h" for="ch" forName="image_accent_1" refType="h" fact="0.5759"/>
              <dgm:constr type="l" for="ch" forName="image_1" refType="w" fact="0.5329"/>
              <dgm:constr type="t" for="ch" forName="image_1" refType="h" fact="0.4462"/>
              <dgm:constr type="w" for="ch" forName="image_1" refType="w" fact="0.2211"/>
              <dgm:constr type="h" for="ch" forName="image_1" refType="h" fact="0.5317"/>
              <dgm:constr type="l" for="ch" forName="parent_text_1" refType="w" fact="0.6447"/>
              <dgm:constr type="t" for="ch" forName="parent_text_1" refType="h" fact="0.128"/>
              <dgm:constr type="w" for="ch" forName="parent_text_1" refType="w" fact="0.3553"/>
              <dgm:constr type="h" for="ch" forName="parent_text_1" refType="h" fact="0.2775"/>
              <dgm:constr type="l" for="ch" forName="accent_2" refType="w" fact="0.5395"/>
              <dgm:constr type="t" for="ch" forName="accent_2" refType="h" fact="0"/>
              <dgm:constr type="w" for="ch" forName="accent_2" refType="w" fact="0.0711"/>
              <dgm:constr type="h" for="ch" forName="accent_2" refType="h" fact="0.1709"/>
              <dgm:constr type="l" for="ch" forName="parent_text_3" refType="w" fact="0.0132"/>
              <dgm:constr type="t" for="ch" forName="parent_text_3" refType="h" fact="0.128"/>
              <dgm:constr type="w" for="ch" forName="parent_text_3" refType="w" fact="0.3553"/>
              <dgm:constr type="h" for="ch" forName="parent_text_3" refType="h" fact="0.3456"/>
              <dgm:constr type="l" for="ch" forName="parent_text_2" refType="w" fact="0"/>
              <dgm:constr type="t" for="ch" forName="parent_text_2" refType="h" fact="0.5507"/>
              <dgm:constr type="w" for="ch" forName="parent_text_2" refType="w" fact="0.3553"/>
              <dgm:constr type="h" for="ch" forName="parent_text_2" refType="h" fact="0.2658"/>
              <dgm:constr type="l" for="ch" forName="accent_3" refType="w" fact="0.3684"/>
              <dgm:constr type="t" for="ch" forName="accent_3" refType="h" fact="0.0127"/>
              <dgm:constr type="w" for="ch" forName="accent_3" refType="w" fact="0.0526"/>
              <dgm:constr type="h" for="ch" forName="accent_3" refType="h" fact="0.1266"/>
            </dgm:constrLst>
          </dgm:else>
        </dgm:choose>
      </dgm:if>
      <dgm:if name="Name14" axis="ch" ptType="node" func="cnt" op="equ" val="4">
        <dgm:alg type="composite">
          <dgm:param type="ar" val="1.6704"/>
        </dgm:alg>
        <dgm:choose name="Name15">
          <dgm:if name="Name16" func="var" arg="dir" op="equ" val="norm">
            <dgm:constrLst>
              <dgm:constr type="primFontSz" for="des" ptType="node" op="equ" val="65"/>
              <dgm:constr type="l" for="ch" forName="image_accent_4" refType="w" fact="0.4626"/>
              <dgm:constr type="t" for="ch" forName="image_accent_4" refType="h" fact="0.1415"/>
              <dgm:constr type="w" for="ch" forName="image_accent_4" refType="w" fact="0.1126"/>
              <dgm:constr type="h" for="ch" forName="image_accent_4" refType="h" fact="0.1881"/>
              <dgm:constr type="l" for="ch" forName="image_4" refType="w" fact="0.4692"/>
              <dgm:constr type="t" for="ch" forName="image_4" refType="h" fact="0.1526"/>
              <dgm:constr type="w" for="ch" forName="image_4" refType="w" fact="0.0994"/>
              <dgm:constr type="h" for="ch" forName="image_4" refType="h" fact="0.166"/>
              <dgm:constr type="l" for="ch" forName="image_accent_2" refType="w" fact="0.4936"/>
              <dgm:constr type="t" for="ch" forName="image_accent_2" refType="h" fact="0.6756"/>
              <dgm:constr type="w" for="ch" forName="image_accent_2" refType="w" fact="0.1253"/>
              <dgm:constr type="h" for="ch" forName="image_accent_2" refType="h" fact="0.2092"/>
              <dgm:constr type="l" for="ch" forName="image_2" refType="w" fact="0.501"/>
              <dgm:constr type="t" for="ch" forName="image_2" refType="h" fact="0.6879"/>
              <dgm:constr type="w" for="ch" forName="image_2" refType="w" fact="0.1105"/>
              <dgm:constr type="h" for="ch" forName="image_2" refType="h" fact="0.1846"/>
              <dgm:constr type="l" for="ch" forName="image_accent_3" refType="w" fact="0.4446"/>
              <dgm:constr type="t" for="ch" forName="image_accent_3" refType="h" fact="0.3802"/>
              <dgm:constr type="w" for="ch" forName="image_accent_3" refType="w" fact="0.1606"/>
              <dgm:constr type="h" for="ch" forName="image_accent_3" refType="h" fact="0.2683"/>
              <dgm:constr type="l" for="ch" forName="image_3" refType="w" fact="0.4531"/>
              <dgm:constr type="t" for="ch" forName="image_3" refType="h" fact="0.3944"/>
              <dgm:constr type="w" for="ch" forName="image_3" refType="w" fact="0.1437"/>
              <dgm:constr type="h" for="ch" forName="image_3" refType="h" fact="0.24"/>
              <dgm:constr type="l" for="ch" forName="image_accent_1" refType="w" fact="0.2368"/>
              <dgm:constr type="t" for="ch" forName="image_accent_1" refType="h" fact="0.6"/>
              <dgm:constr type="w" for="ch" forName="image_accent_1" refType="w" fact="0.2394"/>
              <dgm:constr type="h" for="ch" forName="image_accent_1" refType="h" fact="0.4"/>
              <dgm:constr type="l" for="ch" forName="image_1" refType="w" fact="0.246"/>
              <dgm:constr type="t" for="ch" forName="image_1" refType="h" fact="0.6154"/>
              <dgm:constr type="w" for="ch" forName="image_1" refType="w" fact="0.2211"/>
              <dgm:constr type="h" for="ch" forName="image_1" refType="h" fact="0.3692"/>
              <dgm:constr type="l" for="ch" forName="parent_text_1" refType="w" fact="0"/>
              <dgm:constr type="t" for="ch" forName="parent_text_1" refType="h" fact="0.3944"/>
              <dgm:constr type="w" for="ch" forName="parent_text_1" refType="w" fact="0.3553"/>
              <dgm:constr type="h" for="ch" forName="parent_text_1" refType="h" fact="0.1931"/>
              <dgm:constr type="l" for="ch" forName="accent_1" refType="w" fact="0.3895"/>
              <dgm:constr type="t" for="ch" forName="accent_1" refType="h" fact="0.3055"/>
              <dgm:constr type="w" for="ch" forName="accent_1" refType="w" fact="0.0711"/>
              <dgm:constr type="h" for="ch" forName="accent_1" refType="h" fact="0.1187"/>
              <dgm:constr type="l" for="ch" forName="parent_text_3" refType="w" fact="0.6316"/>
              <dgm:constr type="t" for="ch" forName="parent_text_3" refType="h" fact="0.3944"/>
              <dgm:constr type="w" for="ch" forName="parent_text_3" refType="w" fact="0.3553"/>
              <dgm:constr type="h" for="ch" forName="parent_text_3" refType="h" fact="0.24"/>
              <dgm:constr type="l" for="ch" forName="parent_text_2" refType="w" fact="0.6447"/>
              <dgm:constr type="t" for="ch" forName="parent_text_2" refType="h" fact="0.6879"/>
              <dgm:constr type="w" for="ch" forName="parent_text_2" refType="w" fact="0.3553"/>
              <dgm:constr type="h" for="ch" forName="parent_text_2" refType="h" fact="0.1846"/>
              <dgm:constr type="l" for="ch" forName="accent_2" refType="w" fact="0.5347"/>
              <dgm:constr type="t" for="ch" forName="accent_2" refType="h" fact="0.044"/>
              <dgm:constr type="w" for="ch" forName="accent_2" refType="w" fact="0.0526"/>
              <dgm:constr type="h" for="ch" forName="accent_2" refType="h" fact="0.0879"/>
              <dgm:constr type="l" for="ch" forName="accent_3" refType="w" fact="0.6005"/>
              <dgm:constr type="t" for="ch" forName="accent_3" refType="h" fact="0"/>
              <dgm:constr type="w" for="ch" forName="accent_3" refType="w" fact="0.0263"/>
              <dgm:constr type="h" for="ch" forName="accent_3" refType="h" fact="0.044"/>
              <dgm:constr type="l" for="ch" forName="parent_text_4" refType="w" fact="0.6005"/>
              <dgm:constr type="t" for="ch" forName="parent_text_4" refType="h" fact="0.1526"/>
              <dgm:constr type="w" for="ch" forName="parent_text_4" refType="w" fact="0.3553"/>
              <dgm:constr type="h" for="ch" forName="parent_text_4" refType="h" fact="0.166"/>
              <dgm:constr type="l" for="ch" forName="accent_4" refType="w" fact="0.6268"/>
              <dgm:constr type="t" for="ch" forName="accent_4" refType="h" fact="0.8791"/>
              <dgm:constr type="w" for="ch" forName="accent_4" refType="w" fact="0.0395"/>
              <dgm:constr type="h" for="ch" forName="accent_4" refType="h" fact="0.0659"/>
            </dgm:constrLst>
          </dgm:if>
          <dgm:else name="Name17">
            <dgm:constrLst>
              <dgm:constr type="primFontSz" for="des" ptType="node" op="equ" val="65"/>
              <dgm:constr type="l" for="ch" forName="image_accent_4" refType="w" fact="0.4248"/>
              <dgm:constr type="t" for="ch" forName="image_accent_4" refType="h" fact="0.1415"/>
              <dgm:constr type="w" for="ch" forName="image_accent_4" refType="w" fact="0.1126"/>
              <dgm:constr type="h" for="ch" forName="image_accent_4" refType="h" fact="0.1881"/>
              <dgm:constr type="l" for="ch" forName="image_4" refType="w" fact="0.4314"/>
              <dgm:constr type="t" for="ch" forName="image_4" refType="h" fact="0.1526"/>
              <dgm:constr type="w" for="ch" forName="image_4" refType="w" fact="0.0994"/>
              <dgm:constr type="h" for="ch" forName="image_4" refType="h" fact="0.166"/>
              <dgm:constr type="l" for="ch" forName="image_accent_2" refType="w" fact="0.3811"/>
              <dgm:constr type="t" for="ch" forName="image_accent_2" refType="h" fact="0.6756"/>
              <dgm:constr type="w" for="ch" forName="image_accent_2" refType="w" fact="0.1253"/>
              <dgm:constr type="h" for="ch" forName="image_accent_2" refType="h" fact="0.2092"/>
              <dgm:constr type="l" for="ch" forName="image_2" refType="w" fact="0.3885"/>
              <dgm:constr type="t" for="ch" forName="image_2" refType="h" fact="0.6879"/>
              <dgm:constr type="w" for="ch" forName="image_2" refType="w" fact="0.1105"/>
              <dgm:constr type="h" for="ch" forName="image_2" refType="h" fact="0.1846"/>
              <dgm:constr type="l" for="ch" forName="image_accent_3" refType="w" fact="0.3947"/>
              <dgm:constr type="t" for="ch" forName="image_accent_3" refType="h" fact="0.3802"/>
              <dgm:constr type="w" for="ch" forName="image_accent_3" refType="w" fact="0.1606"/>
              <dgm:constr type="h" for="ch" forName="image_accent_3" refType="h" fact="0.2683"/>
              <dgm:constr type="l" for="ch" forName="image_3" refType="w" fact="0.4032"/>
              <dgm:constr type="t" for="ch" forName="image_3" refType="h" fact="0.3944"/>
              <dgm:constr type="w" for="ch" forName="image_3" refType="w" fact="0.1437"/>
              <dgm:constr type="h" for="ch" forName="image_3" refType="h" fact="0.24"/>
              <dgm:constr type="l" for="ch" forName="image_accent_1" refType="w" fact="0.5237"/>
              <dgm:constr type="t" for="ch" forName="image_accent_1" refType="h" fact="0.6"/>
              <dgm:constr type="w" for="ch" forName="image_accent_1" refType="w" fact="0.2394"/>
              <dgm:constr type="h" for="ch" forName="image_accent_1" refType="h" fact="0.4"/>
              <dgm:constr type="l" for="ch" forName="image_1" refType="w" fact="0.5329"/>
              <dgm:constr type="t" for="ch" forName="image_1" refType="h" fact="0.6154"/>
              <dgm:constr type="w" for="ch" forName="image_1" refType="w" fact="0.2211"/>
              <dgm:constr type="h" for="ch" forName="image_1" refType="h" fact="0.3692"/>
              <dgm:constr type="l" for="ch" forName="parent_text_1" refType="w" fact="0.6447"/>
              <dgm:constr type="t" for="ch" forName="parent_text_1" refType="h" fact="0.3944"/>
              <dgm:constr type="w" for="ch" forName="parent_text_1" refType="w" fact="0.3553"/>
              <dgm:constr type="h" for="ch" forName="parent_text_1" refType="h" fact="0.1931"/>
              <dgm:constr type="l" for="ch" forName="accent_1" refType="w" fact="0.5395"/>
              <dgm:constr type="t" for="ch" forName="accent_1" refType="h" fact="0.3055"/>
              <dgm:constr type="w" for="ch" forName="accent_1" refType="w" fact="0.0711"/>
              <dgm:constr type="h" for="ch" forName="accent_1" refType="h" fact="0.1187"/>
              <dgm:constr type="l" for="ch" forName="parent_text_3" refType="w" fact="0.0132"/>
              <dgm:constr type="t" for="ch" forName="parent_text_3" refType="h" fact="0.3944"/>
              <dgm:constr type="w" for="ch" forName="parent_text_3" refType="w" fact="0.3553"/>
              <dgm:constr type="h" for="ch" forName="parent_text_3" refType="h" fact="0.24"/>
              <dgm:constr type="l" for="ch" forName="parent_text_2" refType="w" fact="0"/>
              <dgm:constr type="t" for="ch" forName="parent_text_2" refType="h" fact="0.6879"/>
              <dgm:constr type="w" for="ch" forName="parent_text_2" refType="w" fact="0.3553"/>
              <dgm:constr type="h" for="ch" forName="parent_text_2" refType="h" fact="0.1846"/>
              <dgm:constr type="l" for="ch" forName="accent_2" refType="w" fact="0.4126"/>
              <dgm:constr type="t" for="ch" forName="accent_2" refType="h" fact="0.044"/>
              <dgm:constr type="w" for="ch" forName="accent_2" refType="w" fact="0.0526"/>
              <dgm:constr type="h" for="ch" forName="accent_2" refType="h" fact="0.0879"/>
              <dgm:constr type="l" for="ch" forName="accent_3" refType="w" fact="0.3732"/>
              <dgm:constr type="t" for="ch" forName="accent_3" refType="h" fact="0"/>
              <dgm:constr type="w" for="ch" forName="accent_3" refType="w" fact="0.0263"/>
              <dgm:constr type="h" for="ch" forName="accent_3" refType="h" fact="0.044"/>
              <dgm:constr type="l" for="ch" forName="parent_text_4" refType="w" fact="0.0442"/>
              <dgm:constr type="t" for="ch" forName="parent_text_4" refType="h" fact="0.1526"/>
              <dgm:constr type="w" for="ch" forName="parent_text_4" refType="w" fact="0.3553"/>
              <dgm:constr type="h" for="ch" forName="parent_text_4" refType="h" fact="0.166"/>
              <dgm:constr type="l" for="ch" forName="accent_4" refType="w" fact="0.3337"/>
              <dgm:constr type="t" for="ch" forName="accent_4" refType="h" fact="0.8791"/>
              <dgm:constr type="w" for="ch" forName="accent_4" refType="w" fact="0.0395"/>
              <dgm:constr type="h" for="ch" forName="accent_4" refType="h" fact="0.0659"/>
            </dgm:constrLst>
          </dgm:else>
        </dgm:choose>
      </dgm:if>
      <dgm:if name="Name18" axis="ch" ptType="node" func="cnt" op="equ" val="5">
        <dgm:alg type="composite">
          <dgm:param type="ar" val="1.5076"/>
        </dgm:alg>
        <dgm:choose name="Name19">
          <dgm:if name="Name20" func="var" arg="dir" op="equ" val="norm">
            <dgm:constrLst>
              <dgm:constr type="primFontSz" for="des" ptType="node" op="equ" val="65"/>
              <dgm:constr type="l" for="ch" forName="image_accent_5" refType="w" fact="0.5301"/>
              <dgm:constr type="t" for="ch" forName="image_accent_5" refType="h" fact="0.0862"/>
              <dgm:constr type="w" for="ch" forName="image_accent_5" refType="w" fact="0.1022"/>
              <dgm:constr type="h" for="ch" forName="image_accent_5" refType="h" fact="0.1541"/>
              <dgm:constr type="l" for="ch" forName="image_5" refType="w" fact="0.5361"/>
              <dgm:constr type="t" for="ch" forName="image_5" refType="h" fact="0.0953"/>
              <dgm:constr type="w" for="ch" forName="image_5" refType="w" fact="0.0902"/>
              <dgm:constr type="h" for="ch" forName="image_5" refType="h" fact="0.1359"/>
              <dgm:constr type="l" for="ch" forName="image_accent_4" refType="w" fact="0.4528"/>
              <dgm:constr type="t" for="ch" forName="image_accent_4" refType="h" fact="0.2416"/>
              <dgm:constr type="w" for="ch" forName="image_accent_4" refType="w" fact="0.1103"/>
              <dgm:constr type="h" for="ch" forName="image_accent_4" refType="h" fact="0.1662"/>
              <dgm:constr type="l" for="ch" forName="image_4" refType="w" fact="0.4593"/>
              <dgm:constr type="t" for="ch" forName="image_4" refType="h" fact="0.2513"/>
              <dgm:constr type="w" for="ch" forName="image_4" refType="w" fact="0.0973"/>
              <dgm:constr type="h" for="ch" forName="image_4" refType="h" fact="0.1467"/>
              <dgm:constr type="l" for="ch" forName="image_accent_2" refType="w" fact="0.4832"/>
              <dgm:constr type="t" for="ch" forName="image_accent_2" refType="h" fact="0.7134"/>
              <dgm:constr type="w" for="ch" forName="image_accent_2" refType="w" fact="0.1226"/>
              <dgm:constr type="h" for="ch" forName="image_accent_2" refType="h" fact="0.1849"/>
              <dgm:constr type="l" for="ch" forName="image_2" refType="w" fact="0.4904"/>
              <dgm:constr type="t" for="ch" forName="image_2" refType="h" fact="0.7243"/>
              <dgm:constr type="w" for="ch" forName="image_2" refType="w" fact="0.1082"/>
              <dgm:constr type="h" for="ch" forName="image_2" refType="h" fact="0.1631"/>
              <dgm:constr type="l" for="ch" forName="image_accent_3" refType="w" fact="0.4352"/>
              <dgm:constr type="t" for="ch" forName="image_accent_3" refType="h" fact="0.4525"/>
              <dgm:constr type="w" for="ch" forName="image_accent_3" refType="w" fact="0.1573"/>
              <dgm:constr type="h" for="ch" forName="image_accent_3" refType="h" fact="0.2371"/>
              <dgm:constr type="l" for="ch" forName="image_3" refType="w" fact="0.4435"/>
              <dgm:constr type="t" for="ch" forName="image_3" refType="h" fact="0.465"/>
              <dgm:constr type="w" for="ch" forName="image_3" refType="w" fact="0.1407"/>
              <dgm:constr type="h" for="ch" forName="image_3" refType="h" fact="0.212"/>
              <dgm:constr type="l" for="ch" forName="image_accent_1" refType="w" fact="0.2318"/>
              <dgm:constr type="t" for="ch" forName="image_accent_1" refType="h" fact="0.6466"/>
              <dgm:constr type="w" for="ch" forName="image_accent_1" refType="w" fact="0.2344"/>
              <dgm:constr type="h" for="ch" forName="image_accent_1" refType="h" fact="0.3534"/>
              <dgm:constr type="l" for="ch" forName="image_1" refType="w" fact="0.2408"/>
              <dgm:constr type="t" for="ch" forName="image_1" refType="h" fact="0.6602"/>
              <dgm:constr type="w" for="ch" forName="image_1" refType="w" fact="0.2164"/>
              <dgm:constr type="h" for="ch" forName="image_1" refType="h" fact="0.3262"/>
              <dgm:constr type="l" for="ch" forName="parent_text_1" refType="w" fact="0"/>
              <dgm:constr type="t" for="ch" forName="parent_text_1" refType="h" fact="0.465"/>
              <dgm:constr type="w" for="ch" forName="parent_text_1" refType="w" fact="0.3478"/>
              <dgm:constr type="h" for="ch" forName="parent_text_1" refType="h" fact="0.165"/>
              <dgm:constr type="l" for="ch" forName="accent_1" refType="w" fact="0.3813"/>
              <dgm:constr type="t" for="ch" forName="accent_1" refType="h" fact="0.3864"/>
              <dgm:constr type="w" for="ch" forName="accent_1" refType="w" fact="0.0696"/>
              <dgm:constr type="h" for="ch" forName="accent_1" refType="h" fact="0.1049"/>
              <dgm:constr type="l" for="ch" forName="parent_text_3" refType="w" fact="0.6182"/>
              <dgm:constr type="t" for="ch" forName="parent_text_3" refType="h" fact="0.465"/>
              <dgm:constr type="w" for="ch" forName="parent_text_3" refType="w" fact="0.3478"/>
              <dgm:constr type="h" for="ch" forName="parent_text_3" refType="h" fact="0.212"/>
              <dgm:constr type="l" for="ch" forName="parent_text_2" refType="w" fact="0.6311"/>
              <dgm:constr type="t" for="ch" forName="parent_text_2" refType="h" fact="0.7243"/>
              <dgm:constr type="w" for="ch" forName="parent_text_2" refType="w" fact="0.3478"/>
              <dgm:constr type="h" for="ch" forName="parent_text_2" refType="h" fact="0.1631"/>
              <dgm:constr type="l" for="ch" forName="parent_text_4" refType="w" fact="0.5878"/>
              <dgm:constr type="t" for="ch" forName="parent_text_4" refType="h" fact="0.2513"/>
              <dgm:constr type="w" for="ch" forName="parent_text_4" refType="w" fact="0.3478"/>
              <dgm:constr type="h" for="ch" forName="parent_text_4" refType="h" fact="0.1467"/>
              <dgm:constr type="l" for="ch" forName="accent_2" refType="w" fact="0.6265"/>
              <dgm:constr type="t" for="ch" forName="accent_2" refType="h" fact="0.0194"/>
              <dgm:constr type="w" for="ch" forName="accent_2" refType="w" fact="0.0515"/>
              <dgm:constr type="h" for="ch" forName="accent_2" refType="h" fact="0.0777"/>
              <dgm:constr type="l" for="ch" forName="accent_3" refType="w" fact="0.7038"/>
              <dgm:constr type="t" for="ch" forName="accent_3" refType="h" fact="0"/>
              <dgm:constr type="w" for="ch" forName="accent_3" refType="w" fact="0.0258"/>
              <dgm:constr type="h" for="ch" forName="accent_3" refType="h" fact="0.0388"/>
              <dgm:constr type="l" for="ch" forName="parent_text_5" refType="w" fact="0.6522"/>
              <dgm:constr type="t" for="ch" forName="parent_text_5" refType="h" fact="0.0953"/>
              <dgm:constr type="w" for="ch" forName="parent_text_5" refType="w" fact="0.3478"/>
              <dgm:constr type="h" for="ch" forName="parent_text_5" refType="h" fact="0.1359"/>
              <dgm:constr type="l" for="ch" forName="accent_4" refType="w" fact="0.6136"/>
              <dgm:constr type="t" for="ch" forName="accent_4" refType="h" fact="0.8932"/>
              <dgm:constr type="w" for="ch" forName="accent_4" refType="w" fact="0.0386"/>
              <dgm:constr type="h" for="ch" forName="accent_4" refType="h" fact="0.0583"/>
            </dgm:constrLst>
          </dgm:if>
          <dgm:else name="Name21">
            <dgm:constrLst>
              <dgm:constr type="primFontSz" for="des" ptType="node" op="equ" val="65"/>
              <dgm:constr type="l" for="ch" forName="image_accent_5" refType="w" fact="0.3677"/>
              <dgm:constr type="t" for="ch" forName="image_accent_5" refType="h" fact="0.0862"/>
              <dgm:constr type="w" for="ch" forName="image_accent_5" refType="w" fact="0.1022"/>
              <dgm:constr type="h" for="ch" forName="image_accent_5" refType="h" fact="0.1541"/>
              <dgm:constr type="l" for="ch" forName="image_5" refType="w" fact="0.3738"/>
              <dgm:constr type="t" for="ch" forName="image_5" refType="h" fact="0.0953"/>
              <dgm:constr type="w" for="ch" forName="image_5" refType="w" fact="0.0902"/>
              <dgm:constr type="h" for="ch" forName="image_5" refType="h" fact="0.1359"/>
              <dgm:constr type="l" for="ch" forName="image_accent_4" refType="w" fact="0.437"/>
              <dgm:constr type="t" for="ch" forName="image_accent_4" refType="h" fact="0.2416"/>
              <dgm:constr type="w" for="ch" forName="image_accent_4" refType="w" fact="0.1103"/>
              <dgm:constr type="h" for="ch" forName="image_accent_4" refType="h" fact="0.1662"/>
              <dgm:constr type="l" for="ch" forName="image_4" refType="w" fact="0.4434"/>
              <dgm:constr type="t" for="ch" forName="image_4" refType="h" fact="0.2513"/>
              <dgm:constr type="w" for="ch" forName="image_4" refType="w" fact="0.0973"/>
              <dgm:constr type="h" for="ch" forName="image_4" refType="h" fact="0.1467"/>
              <dgm:constr type="l" for="ch" forName="image_accent_2" refType="w" fact="0.3942"/>
              <dgm:constr type="t" for="ch" forName="image_accent_2" refType="h" fact="0.7134"/>
              <dgm:constr type="w" for="ch" forName="image_accent_2" refType="w" fact="0.1226"/>
              <dgm:constr type="h" for="ch" forName="image_accent_2" refType="h" fact="0.1849"/>
              <dgm:constr type="l" for="ch" forName="image_2" refType="w" fact="0.4014"/>
              <dgm:constr type="t" for="ch" forName="image_2" refType="h" fact="0.7243"/>
              <dgm:constr type="w" for="ch" forName="image_2" refType="w" fact="0.1082"/>
              <dgm:constr type="h" for="ch" forName="image_2" refType="h" fact="0.1631"/>
              <dgm:constr type="l" for="ch" forName="image_accent_3" refType="w" fact="0.4075"/>
              <dgm:constr type="t" for="ch" forName="image_accent_3" refType="h" fact="0.4525"/>
              <dgm:constr type="w" for="ch" forName="image_accent_3" refType="w" fact="0.1573"/>
              <dgm:constr type="h" for="ch" forName="image_accent_3" refType="h" fact="0.2371"/>
              <dgm:constr type="l" for="ch" forName="image_3" refType="w" fact="0.4158"/>
              <dgm:constr type="t" for="ch" forName="image_3" refType="h" fact="0.465"/>
              <dgm:constr type="w" for="ch" forName="image_3" refType="w" fact="0.1407"/>
              <dgm:constr type="h" for="ch" forName="image_3" refType="h" fact="0.212"/>
              <dgm:constr type="l" for="ch" forName="image_accent_1" refType="w" fact="0.5338"/>
              <dgm:constr type="t" for="ch" forName="image_accent_1" refType="h" fact="0.6466"/>
              <dgm:constr type="w" for="ch" forName="image_accent_1" refType="w" fact="0.2344"/>
              <dgm:constr type="h" for="ch" forName="image_accent_1" refType="h" fact="0.3534"/>
              <dgm:constr type="l" for="ch" forName="image_1" refType="w" fact="0.5428"/>
              <dgm:constr type="t" for="ch" forName="image_1" refType="h" fact="0.6602"/>
              <dgm:constr type="w" for="ch" forName="image_1" refType="w" fact="0.2164"/>
              <dgm:constr type="h" for="ch" forName="image_1" refType="h" fact="0.3262"/>
              <dgm:constr type="l" for="ch" forName="parent_text_1" refType="w" fact="0.6522"/>
              <dgm:constr type="t" for="ch" forName="parent_text_1" refType="h" fact="0.465"/>
              <dgm:constr type="w" for="ch" forName="parent_text_1" refType="w" fact="0.3478"/>
              <dgm:constr type="h" for="ch" forName="parent_text_1" refType="h" fact="0.165"/>
              <dgm:constr type="l" for="ch" forName="accent_1" refType="w" fact="0.5492"/>
              <dgm:constr type="t" for="ch" forName="accent_1" refType="h" fact="0.3864"/>
              <dgm:constr type="w" for="ch" forName="accent_1" refType="w" fact="0.0696"/>
              <dgm:constr type="h" for="ch" forName="accent_1" refType="h" fact="0.1049"/>
              <dgm:constr type="l" for="ch" forName="parent_text_3" refType="w" fact="0.034"/>
              <dgm:constr type="t" for="ch" forName="parent_text_3" refType="h" fact="0.465"/>
              <dgm:constr type="w" for="ch" forName="parent_text_3" refType="w" fact="0.3478"/>
              <dgm:constr type="h" for="ch" forName="parent_text_3" refType="h" fact="0.212"/>
              <dgm:constr type="l" for="ch" forName="parent_text_2" refType="w" fact="0.0211"/>
              <dgm:constr type="t" for="ch" forName="parent_text_2" refType="h" fact="0.7243"/>
              <dgm:constr type="w" for="ch" forName="parent_text_2" refType="w" fact="0.3478"/>
              <dgm:constr type="h" for="ch" forName="parent_text_2" refType="h" fact="0.1631"/>
              <dgm:constr type="l" for="ch" forName="parent_text_4" refType="w" fact="0.0644"/>
              <dgm:constr type="t" for="ch" forName="parent_text_4" refType="h" fact="0.2513"/>
              <dgm:constr type="w" for="ch" forName="parent_text_4" refType="w" fact="0.3478"/>
              <dgm:constr type="h" for="ch" forName="parent_text_4" refType="h" fact="0.1467"/>
              <dgm:constr type="l" for="ch" forName="accent_2" refType="w" fact="0.322"/>
              <dgm:constr type="t" for="ch" forName="accent_2" refType="h" fact="0.0194"/>
              <dgm:constr type="w" for="ch" forName="accent_2" refType="w" fact="0.0515"/>
              <dgm:constr type="h" for="ch" forName="accent_2" refType="h" fact="0.0777"/>
              <dgm:constr type="l" for="ch" forName="accent_3" refType="w" fact="0.2705"/>
              <dgm:constr type="t" for="ch" forName="accent_3" refType="h" fact="0"/>
              <dgm:constr type="w" for="ch" forName="accent_3" refType="w" fact="0.0258"/>
              <dgm:constr type="h" for="ch" forName="accent_3" refType="h" fact="0.0388"/>
              <dgm:constr type="l" for="ch" forName="parent_text_5" refType="w" fact="0"/>
              <dgm:constr type="t" for="ch" forName="parent_text_5" refType="h" fact="0.0953"/>
              <dgm:constr type="w" for="ch" forName="parent_text_5" refType="w" fact="0.3478"/>
              <dgm:constr type="h" for="ch" forName="parent_text_5" refType="h" fact="0.1359"/>
              <dgm:constr type="l" for="ch" forName="accent_4" refType="w" fact="0.3478"/>
              <dgm:constr type="t" for="ch" forName="accent_4" refType="h" fact="0.8932"/>
              <dgm:constr type="w" for="ch" forName="accent_4" refType="w" fact="0.0386"/>
              <dgm:constr type="h" for="ch" forName="accent_4" refType="h" fact="0.0583"/>
            </dgm:constrLst>
          </dgm:else>
        </dgm:choose>
      </dgm:if>
      <dgm:if name="Name22" axis="ch" ptType="node" func="cnt" op="equ" val="6">
        <dgm:alg type="composite">
          <dgm:param type="ar" val="1.1351"/>
        </dgm:alg>
        <dgm:choose name="Name23">
          <dgm:if name="Name24" func="var" arg="dir" op="equ" val="norm">
            <dgm:constrLst>
              <dgm:constr type="primFontSz" for="des" ptType="node" op="equ" val="65"/>
              <dgm:constr type="l" for="ch" forName="image_accent_6" refType="w" fact="0.3864"/>
              <dgm:constr type="t" for="ch" forName="image_accent_6" refType="h" fact="0.7456"/>
              <dgm:constr type="w" for="ch" forName="image_accent_6" refType="w" fact="0.1757"/>
              <dgm:constr type="h" for="ch" forName="image_accent_6" refType="h" fact="0.1995"/>
              <dgm:constr type="l" for="ch" forName="image_6" refType="w" fact="0.3957"/>
              <dgm:constr type="t" for="ch" forName="image_6" refType="h" fact="0.7561"/>
              <dgm:constr type="w" for="ch" forName="image_6" refType="w" fact="0.1572"/>
              <dgm:constr type="h" for="ch" forName="image_6" refType="h" fact="0.1784"/>
              <dgm:constr type="l" for="ch" forName="image_accent_5" refType="w" fact="0.5301"/>
              <dgm:constr type="t" for="ch" forName="image_accent_5" refType="h" fact="0.0649"/>
              <dgm:constr type="w" for="ch" forName="image_accent_5" refType="w" fact="0.1022"/>
              <dgm:constr type="h" for="ch" forName="image_accent_5" refType="h" fact="0.116"/>
              <dgm:constr type="l" for="ch" forName="image_5" refType="w" fact="0.5361"/>
              <dgm:constr type="t" for="ch" forName="image_5" refType="h" fact="0.0717"/>
              <dgm:constr type="w" for="ch" forName="image_5" refType="w" fact="0.0902"/>
              <dgm:constr type="h" for="ch" forName="image_5" refType="h" fact="0.1023"/>
              <dgm:constr type="l" for="ch" forName="image_accent_4" refType="w" fact="0.4528"/>
              <dgm:constr type="t" for="ch" forName="image_accent_4" refType="h" fact="0.1819"/>
              <dgm:constr type="w" for="ch" forName="image_accent_4" refType="w" fact="0.1103"/>
              <dgm:constr type="h" for="ch" forName="image_accent_4" refType="h" fact="0.1251"/>
              <dgm:constr type="l" for="ch" forName="image_4" refType="w" fact="0.4593"/>
              <dgm:constr type="t" for="ch" forName="image_4" refType="h" fact="0.1892"/>
              <dgm:constr type="w" for="ch" forName="image_4" refType="w" fact="0.0973"/>
              <dgm:constr type="h" for="ch" forName="image_4" refType="h" fact="0.1104"/>
              <dgm:constr type="l" for="ch" forName="image_accent_2" refType="w" fact="0.4832"/>
              <dgm:constr type="t" for="ch" forName="image_accent_2" refType="h" fact="0.5371"/>
              <dgm:constr type="w" for="ch" forName="image_accent_2" refType="w" fact="0.1226"/>
              <dgm:constr type="h" for="ch" forName="image_accent_2" refType="h" fact="0.1392"/>
              <dgm:constr type="l" for="ch" forName="image_2" refType="w" fact="0.4904"/>
              <dgm:constr type="t" for="ch" forName="image_2" refType="h" fact="0.5453"/>
              <dgm:constr type="w" for="ch" forName="image_2" refType="w" fact="0.1082"/>
              <dgm:constr type="h" for="ch" forName="image_2" refType="h" fact="0.1228"/>
              <dgm:constr type="l" for="ch" forName="image_accent_3" refType="w" fact="0.4352"/>
              <dgm:constr type="t" for="ch" forName="image_accent_3" refType="h" fact="0.3407"/>
              <dgm:constr type="w" for="ch" forName="image_accent_3" refType="w" fact="0.1573"/>
              <dgm:constr type="h" for="ch" forName="image_accent_3" refType="h" fact="0.1785"/>
              <dgm:constr type="l" for="ch" forName="image_3" refType="w" fact="0.4435"/>
              <dgm:constr type="t" for="ch" forName="image_3" refType="h" fact="0.3501"/>
              <dgm:constr type="w" for="ch" forName="image_3" refType="w" fact="0.1407"/>
              <dgm:constr type="h" for="ch" forName="image_3" refType="h" fact="0.1596"/>
              <dgm:constr type="l" for="ch" forName="image_accent_1" refType="w" fact="0.2318"/>
              <dgm:constr type="t" for="ch" forName="image_accent_1" refType="h" fact="0.4869"/>
              <dgm:constr type="w" for="ch" forName="image_accent_1" refType="w" fact="0.2344"/>
              <dgm:constr type="h" for="ch" forName="image_accent_1" refType="h" fact="0.2661"/>
              <dgm:constr type="l" for="ch" forName="image_1" refType="w" fact="0.2401"/>
              <dgm:constr type="t" for="ch" forName="image_1" refType="h" fact="0.4971"/>
              <dgm:constr type="w" for="ch" forName="image_1" refType="w" fact="0.2164"/>
              <dgm:constr type="h" for="ch" forName="image_1" refType="h" fact="0.2456"/>
              <dgm:constr type="l" for="ch" forName="parent_text_1" refType="w" fact="0"/>
              <dgm:constr type="t" for="ch" forName="parent_text_1" refType="h" fact="0.3501"/>
              <dgm:constr type="w" for="ch" forName="parent_text_1" refType="w" fact="0.3478"/>
              <dgm:constr type="h" for="ch" forName="parent_text_1" refType="h" fact="0.125"/>
              <dgm:constr type="l" for="ch" forName="accent_1" refType="w" fact="0.3813"/>
              <dgm:constr type="t" for="ch" forName="accent_1" refType="h" fact="0.2909"/>
              <dgm:constr type="w" for="ch" forName="accent_1" refType="w" fact="0.0696"/>
              <dgm:constr type="h" for="ch" forName="accent_1" refType="h" fact="0.0789"/>
              <dgm:constr type="l" for="ch" forName="parent_text_2" refType="w" fact="0.6311"/>
              <dgm:constr type="t" for="ch" forName="parent_text_2" refType="h" fact="0.5453"/>
              <dgm:constr type="w" for="ch" forName="parent_text_2" refType="w" fact="0.3478"/>
              <dgm:constr type="h" for="ch" forName="parent_text_2" refType="h" fact="0.1228"/>
              <dgm:constr type="l" for="ch" forName="parent_text_4" refType="w" fact="0.5878"/>
              <dgm:constr type="t" for="ch" forName="parent_text_4" refType="h" fact="0.1892"/>
              <dgm:constr type="w" for="ch" forName="parent_text_4" refType="w" fact="0.3478"/>
              <dgm:constr type="h" for="ch" forName="parent_text_4" refType="h" fact="0.1104"/>
              <dgm:constr type="l" for="ch" forName="accent_2" refType="w" fact="0.6265"/>
              <dgm:constr type="t" for="ch" forName="accent_2" refType="h" fact="0.0146"/>
              <dgm:constr type="w" for="ch" forName="accent_2" refType="w" fact="0.0515"/>
              <dgm:constr type="h" for="ch" forName="accent_2" refType="h" fact="0.0585"/>
              <dgm:constr type="l" for="ch" forName="accent_3" refType="w" fact="0.7038"/>
              <dgm:constr type="t" for="ch" forName="accent_3" refType="h" fact="0"/>
              <dgm:constr type="w" for="ch" forName="accent_3" refType="w" fact="0.0258"/>
              <dgm:constr type="h" for="ch" forName="accent_3" refType="h" fact="0.0292"/>
              <dgm:constr type="l" for="ch" forName="parent_text_5" refType="w" fact="0.6522"/>
              <dgm:constr type="t" for="ch" forName="parent_text_5" refType="h" fact="0.0717"/>
              <dgm:constr type="w" for="ch" forName="parent_text_5" refType="w" fact="0.3478"/>
              <dgm:constr type="h" for="ch" forName="parent_text_5" refType="h" fact="0.1023"/>
              <dgm:constr type="l" for="ch" forName="parent_text_3" refType="w" fact="0.6182"/>
              <dgm:constr type="t" for="ch" forName="parent_text_3" refType="h" fact="0.3501"/>
              <dgm:constr type="w" for="ch" forName="parent_text_3" refType="w" fact="0.3478"/>
              <dgm:constr type="h" for="ch" forName="parent_text_3" refType="h" fact="0.1596"/>
              <dgm:constr type="l" for="ch" forName="accent_4" refType="w" fact="0.5538"/>
              <dgm:constr type="t" for="ch" forName="accent_4" refType="h" fact="0.9211"/>
              <dgm:constr type="w" for="ch" forName="accent_4" refType="w" fact="0.0696"/>
              <dgm:constr type="h" for="ch" forName="accent_4" refType="h" fact="0.0789"/>
              <dgm:constr type="l" for="ch" forName="parent_text_6" refType="w" fact="0.0195"/>
              <dgm:constr type="t" for="ch" forName="parent_text_6" refType="h" fact="0.7561"/>
              <dgm:constr type="w" for="ch" forName="parent_text_6" refType="w" fact="0.3478"/>
              <dgm:constr type="h" for="ch" forName="parent_text_6" refType="h" fact="0.1784"/>
              <dgm:constr type="l" for="ch" forName="accent_5" refType="w" fact="0.6182"/>
              <dgm:constr type="t" for="ch" forName="accent_5" refType="h" fact="0.6725"/>
              <dgm:constr type="w" for="ch" forName="accent_5" refType="w" fact="0.0386"/>
              <dgm:constr type="h" for="ch" forName="accent_5" refType="h" fact="0.0439"/>
            </dgm:constrLst>
          </dgm:if>
          <dgm:else name="Name25">
            <dgm:constrLst>
              <dgm:constr type="primFontSz" for="des" ptType="node" op="equ" val="65"/>
              <dgm:constr type="l" for="ch" forName="image_accent_6" refType="w" fact="0.4379"/>
              <dgm:constr type="t" for="ch" forName="image_accent_6" refType="h" fact="0.7456"/>
              <dgm:constr type="w" for="ch" forName="image_accent_6" refType="w" fact="0.1757"/>
              <dgm:constr type="h" for="ch" forName="image_accent_6" refType="h" fact="0.1995"/>
              <dgm:constr type="l" for="ch" forName="image_6" refType="w" fact="0.4471"/>
              <dgm:constr type="t" for="ch" forName="image_6" refType="h" fact="0.7561"/>
              <dgm:constr type="w" for="ch" forName="image_6" refType="w" fact="0.1572"/>
              <dgm:constr type="h" for="ch" forName="image_6" refType="h" fact="0.1784"/>
              <dgm:constr type="l" for="ch" forName="image_accent_5" refType="w" fact="0.3677"/>
              <dgm:constr type="t" for="ch" forName="image_accent_5" refType="h" fact="0.0649"/>
              <dgm:constr type="w" for="ch" forName="image_accent_5" refType="w" fact="0.1022"/>
              <dgm:constr type="h" for="ch" forName="image_accent_5" refType="h" fact="0.116"/>
              <dgm:constr type="l" for="ch" forName="image_5" refType="w" fact="0.3738"/>
              <dgm:constr type="t" for="ch" forName="image_5" refType="h" fact="0.0717"/>
              <dgm:constr type="w" for="ch" forName="image_5" refType="w" fact="0.0902"/>
              <dgm:constr type="h" for="ch" forName="image_5" refType="h" fact="0.1023"/>
              <dgm:constr type="l" for="ch" forName="image_accent_4" refType="w" fact="0.437"/>
              <dgm:constr type="t" for="ch" forName="image_accent_4" refType="h" fact="0.1819"/>
              <dgm:constr type="w" for="ch" forName="image_accent_4" refType="w" fact="0.1103"/>
              <dgm:constr type="h" for="ch" forName="image_accent_4" refType="h" fact="0.1251"/>
              <dgm:constr type="l" for="ch" forName="image_4" refType="w" fact="0.4434"/>
              <dgm:constr type="t" for="ch" forName="image_4" refType="h" fact="0.1892"/>
              <dgm:constr type="w" for="ch" forName="image_4" refType="w" fact="0.0973"/>
              <dgm:constr type="h" for="ch" forName="image_4" refType="h" fact="0.1104"/>
              <dgm:constr type="l" for="ch" forName="image_accent_2" refType="w" fact="0.3942"/>
              <dgm:constr type="t" for="ch" forName="image_accent_2" refType="h" fact="0.5371"/>
              <dgm:constr type="w" for="ch" forName="image_accent_2" refType="w" fact="0.1226"/>
              <dgm:constr type="h" for="ch" forName="image_accent_2" refType="h" fact="0.1392"/>
              <dgm:constr type="l" for="ch" forName="image_2" refType="w" fact="0.4014"/>
              <dgm:constr type="t" for="ch" forName="image_2" refType="h" fact="0.5453"/>
              <dgm:constr type="w" for="ch" forName="image_2" refType="w" fact="0.1082"/>
              <dgm:constr type="h" for="ch" forName="image_2" refType="h" fact="0.1228"/>
              <dgm:constr type="l" for="ch" forName="image_accent_3" refType="w" fact="0.4075"/>
              <dgm:constr type="t" for="ch" forName="image_accent_3" refType="h" fact="0.3407"/>
              <dgm:constr type="w" for="ch" forName="image_accent_3" refType="w" fact="0.1573"/>
              <dgm:constr type="h" for="ch" forName="image_accent_3" refType="h" fact="0.1785"/>
              <dgm:constr type="l" for="ch" forName="image_3" refType="w" fact="0.4158"/>
              <dgm:constr type="t" for="ch" forName="image_3" refType="h" fact="0.3501"/>
              <dgm:constr type="w" for="ch" forName="image_3" refType="w" fact="0.1407"/>
              <dgm:constr type="h" for="ch" forName="image_3" refType="h" fact="0.1596"/>
              <dgm:constr type="l" for="ch" forName="image_accent_1" refType="w" fact="0.5338"/>
              <dgm:constr type="t" for="ch" forName="image_accent_1" refType="h" fact="0.4869"/>
              <dgm:constr type="w" for="ch" forName="image_accent_1" refType="w" fact="0.2344"/>
              <dgm:constr type="h" for="ch" forName="image_accent_1" refType="h" fact="0.2661"/>
              <dgm:constr type="l" for="ch" forName="image_1" refType="w" fact="0.5435"/>
              <dgm:constr type="t" for="ch" forName="image_1" refType="h" fact="0.4971"/>
              <dgm:constr type="w" for="ch" forName="image_1" refType="w" fact="0.2164"/>
              <dgm:constr type="h" for="ch" forName="image_1" refType="h" fact="0.2456"/>
              <dgm:constr type="l" for="ch" forName="parent_text_1" refType="w" fact="0.6522"/>
              <dgm:constr type="t" for="ch" forName="parent_text_1" refType="h" fact="0.3501"/>
              <dgm:constr type="w" for="ch" forName="parent_text_1" refType="w" fact="0.3478"/>
              <dgm:constr type="h" for="ch" forName="parent_text_1" refType="h" fact="0.125"/>
              <dgm:constr type="l" for="ch" forName="accent_1" refType="w" fact="0.5492"/>
              <dgm:constr type="t" for="ch" forName="accent_1" refType="h" fact="0.2909"/>
              <dgm:constr type="w" for="ch" forName="accent_1" refType="w" fact="0.0696"/>
              <dgm:constr type="h" for="ch" forName="accent_1" refType="h" fact="0.0789"/>
              <dgm:constr type="l" for="ch" forName="parent_text_2" refType="w" fact="0.0211"/>
              <dgm:constr type="t" for="ch" forName="parent_text_2" refType="h" fact="0.5453"/>
              <dgm:constr type="w" for="ch" forName="parent_text_2" refType="w" fact="0.3478"/>
              <dgm:constr type="h" for="ch" forName="parent_text_2" refType="h" fact="0.1228"/>
              <dgm:constr type="l" for="ch" forName="parent_text_4" refType="w" fact="0.0644"/>
              <dgm:constr type="t" for="ch" forName="parent_text_4" refType="h" fact="0.1892"/>
              <dgm:constr type="w" for="ch" forName="parent_text_4" refType="w" fact="0.3478"/>
              <dgm:constr type="h" for="ch" forName="parent_text_4" refType="h" fact="0.1104"/>
              <dgm:constr type="l" for="ch" forName="accent_2" refType="w" fact="0.322"/>
              <dgm:constr type="t" for="ch" forName="accent_2" refType="h" fact="0.0146"/>
              <dgm:constr type="w" for="ch" forName="accent_2" refType="w" fact="0.0515"/>
              <dgm:constr type="h" for="ch" forName="accent_2" refType="h" fact="0.0585"/>
              <dgm:constr type="l" for="ch" forName="accent_3" refType="w" fact="0.2705"/>
              <dgm:constr type="t" for="ch" forName="accent_3" refType="h" fact="0"/>
              <dgm:constr type="w" for="ch" forName="accent_3" refType="w" fact="0.0258"/>
              <dgm:constr type="h" for="ch" forName="accent_3" refType="h" fact="0.0292"/>
              <dgm:constr type="l" for="ch" forName="parent_text_5" refType="w" fact="0"/>
              <dgm:constr type="t" for="ch" forName="parent_text_5" refType="h" fact="0.0717"/>
              <dgm:constr type="w" for="ch" forName="parent_text_5" refType="w" fact="0.3478"/>
              <dgm:constr type="h" for="ch" forName="parent_text_5" refType="h" fact="0.1023"/>
              <dgm:constr type="l" for="ch" forName="parent_text_3" refType="w" fact="0.034"/>
              <dgm:constr type="t" for="ch" forName="parent_text_3" refType="h" fact="0.3501"/>
              <dgm:constr type="w" for="ch" forName="parent_text_3" refType="w" fact="0.3478"/>
              <dgm:constr type="h" for="ch" forName="parent_text_3" refType="h" fact="0.1596"/>
              <dgm:constr type="l" for="ch" forName="accent_4" refType="w" fact="0.3766"/>
              <dgm:constr type="t" for="ch" forName="accent_4" refType="h" fact="0.9211"/>
              <dgm:constr type="w" for="ch" forName="accent_4" refType="w" fact="0.0696"/>
              <dgm:constr type="h" for="ch" forName="accent_4" refType="h" fact="0.0789"/>
              <dgm:constr type="l" for="ch" forName="parent_text_6" refType="w" fact="0.6328"/>
              <dgm:constr type="t" for="ch" forName="parent_text_6" refType="h" fact="0.7561"/>
              <dgm:constr type="w" for="ch" forName="parent_text_6" refType="w" fact="0.3478"/>
              <dgm:constr type="h" for="ch" forName="parent_text_6" refType="h" fact="0.1784"/>
              <dgm:constr type="l" for="ch" forName="accent_5" refType="w" fact="0.3431"/>
              <dgm:constr type="t" for="ch" forName="accent_5" refType="h" fact="0.6725"/>
              <dgm:constr type="w" for="ch" forName="accent_5" refType="w" fact="0.0386"/>
              <dgm:constr type="h" for="ch" forName="accent_5" refType="h" fact="0.0439"/>
            </dgm:constrLst>
          </dgm:else>
        </dgm:choose>
      </dgm:if>
      <dgm:if name="Name26" axis="ch" ptType="node" func="cnt" op="equ" val="7">
        <dgm:alg type="composite">
          <dgm:param type="ar" val="1.0352"/>
        </dgm:alg>
        <dgm:choose name="Name27">
          <dgm:if name="Name28" func="var" arg="dir" op="equ" val="norm">
            <dgm:constrLst>
              <dgm:constr type="primFontSz" for="des" ptType="node" op="equ" val="65"/>
              <dgm:constr type="l" for="ch" forName="accent_1" refType="w" fact="0.7553"/>
              <dgm:constr type="t" for="ch" forName="accent_1" refType="h" fact="0.96"/>
              <dgm:constr type="w" for="ch" forName="accent_1" refType="w" fact="0.0386"/>
              <dgm:constr type="h" for="ch" forName="accent_1" refType="h" fact="0.04"/>
              <dgm:constr type="l" for="ch" forName="image_accent_2" refType="w" fact="0.4832"/>
              <dgm:constr type="t" for="ch" forName="image_accent_2" refType="h" fact="0.4899"/>
              <dgm:constr type="w" for="ch" forName="image_accent_2" refType="w" fact="0.1226"/>
              <dgm:constr type="h" for="ch" forName="image_accent_2" refType="h" fact="0.1269"/>
              <dgm:constr type="l" for="ch" forName="image_2" refType="w" fact="0.4904"/>
              <dgm:constr type="t" for="ch" forName="image_2" refType="h" fact="0.4973"/>
              <dgm:constr type="w" for="ch" forName="image_2" refType="w" fact="0.1082"/>
              <dgm:constr type="h" for="ch" forName="image_2" refType="h" fact="0.112"/>
              <dgm:constr type="l" for="ch" forName="image_accent_3" refType="w" fact="0.4352"/>
              <dgm:constr type="t" for="ch" forName="image_accent_3" refType="h" fact="0.3107"/>
              <dgm:constr type="w" for="ch" forName="image_accent_3" refType="w" fact="0.1573"/>
              <dgm:constr type="h" for="ch" forName="image_accent_3" refType="h" fact="0.1628"/>
              <dgm:constr type="l" for="ch" forName="image_3" refType="w" fact="0.4435"/>
              <dgm:constr type="t" for="ch" forName="image_3" refType="h" fact="0.3193"/>
              <dgm:constr type="w" for="ch" forName="image_3" refType="w" fact="0.1407"/>
              <dgm:constr type="h" for="ch" forName="image_3" refType="h" fact="0.1456"/>
              <dgm:constr type="l" for="ch" forName="image_accent_4" refType="w" fact="0.4528"/>
              <dgm:constr type="t" for="ch" forName="image_accent_4" refType="h" fact="0.1659"/>
              <dgm:constr type="w" for="ch" forName="image_accent_4" refType="w" fact="0.1103"/>
              <dgm:constr type="h" for="ch" forName="image_accent_4" refType="h" fact="0.1141"/>
              <dgm:constr type="l" for="ch" forName="image_4" refType="w" fact="0.4593"/>
              <dgm:constr type="t" for="ch" forName="image_4" refType="h" fact="0.1726"/>
              <dgm:constr type="w" for="ch" forName="image_4" refType="w" fact="0.0973"/>
              <dgm:constr type="h" for="ch" forName="image_4" refType="h" fact="0.1007"/>
              <dgm:constr type="l" for="ch" forName="image_accent_5" refType="w" fact="0.5301"/>
              <dgm:constr type="t" for="ch" forName="image_accent_5" refType="h" fact="0.0592"/>
              <dgm:constr type="w" for="ch" forName="image_accent_5" refType="w" fact="0.1022"/>
              <dgm:constr type="h" for="ch" forName="image_accent_5" refType="h" fact="0.1058"/>
              <dgm:constr type="l" for="ch" forName="image_5" refType="w" fact="0.5361"/>
              <dgm:constr type="t" for="ch" forName="image_5" refType="h" fact="0.0654"/>
              <dgm:constr type="w" for="ch" forName="image_5" refType="w" fact="0.0902"/>
              <dgm:constr type="h" for="ch" forName="image_5" refType="h" fact="0.0933"/>
              <dgm:constr type="l" for="ch" forName="image_accent_6" refType="w" fact="0.3864"/>
              <dgm:constr type="t" for="ch" forName="image_accent_6" refType="h" fact="0.68"/>
              <dgm:constr type="w" for="ch" forName="image_accent_6" refType="w" fact="0.1757"/>
              <dgm:constr type="h" for="ch" forName="image_accent_6" refType="h" fact="0.1819"/>
              <dgm:constr type="l" for="ch" forName="image_6" refType="w" fact="0.3957"/>
              <dgm:constr type="t" for="ch" forName="image_6" refType="h" fact="0.6896"/>
              <dgm:constr type="w" for="ch" forName="image_6" refType="w" fact="0.1572"/>
              <dgm:constr type="h" for="ch" forName="image_6" refType="h" fact="0.1627"/>
              <dgm:constr type="l" for="ch" forName="image_accent_7" refType="w" fact="0.5291"/>
              <dgm:constr type="t" for="ch" forName="image_accent_7" refType="h" fact="0.8325"/>
              <dgm:constr type="w" for="ch" forName="image_accent_7" refType="w" fact="0.1103"/>
              <dgm:constr type="h" for="ch" forName="image_accent_7" refType="h" fact="0.1141"/>
              <dgm:constr type="l" for="ch" forName="image_7" refType="w" fact="0.5356"/>
              <dgm:constr type="t" for="ch" forName="image_7" refType="h" fact="0.8392"/>
              <dgm:constr type="w" for="ch" forName="image_7" refType="w" fact="0.0973"/>
              <dgm:constr type="h" for="ch" forName="image_7" refType="h" fact="0.1007"/>
              <dgm:constr type="l" for="ch" forName="image_accent_1" refType="w" fact="0.2318"/>
              <dgm:constr type="t" for="ch" forName="image_accent_1" refType="h" fact="0.444"/>
              <dgm:constr type="w" for="ch" forName="image_accent_1" refType="w" fact="0.2344"/>
              <dgm:constr type="h" for="ch" forName="image_accent_1" refType="h" fact="0.2426"/>
              <dgm:constr type="l" for="ch" forName="image_1" refType="w" fact="0.2408"/>
              <dgm:constr type="t" for="ch" forName="image_1" refType="h" fact="0.4533"/>
              <dgm:constr type="w" for="ch" forName="image_1" refType="w" fact="0.2164"/>
              <dgm:constr type="h" for="ch" forName="image_1" refType="h" fact="0.224"/>
              <dgm:constr type="l" for="ch" forName="parent_text_1" refType="w" fact="0"/>
              <dgm:constr type="t" for="ch" forName="parent_text_1" refType="h" fact="0.3193"/>
              <dgm:constr type="w" for="ch" forName="parent_text_1" refType="w" fact="0.3478"/>
              <dgm:constr type="h" for="ch" forName="parent_text_1" refType="h" fact="0.115"/>
              <dgm:constr type="l" for="ch" forName="accent_2" refType="w" fact="0.3813"/>
              <dgm:constr type="t" for="ch" forName="accent_2" refType="h" fact="0.2653"/>
              <dgm:constr type="w" for="ch" forName="accent_2" refType="w" fact="0.0696"/>
              <dgm:constr type="h" for="ch" forName="accent_2" refType="h" fact="0.072"/>
              <dgm:constr type="l" for="ch" forName="parent_text_2" refType="w" fact="0.6311"/>
              <dgm:constr type="t" for="ch" forName="parent_text_2" refType="h" fact="0.4973"/>
              <dgm:constr type="w" for="ch" forName="parent_text_2" refType="w" fact="0.3478"/>
              <dgm:constr type="h" for="ch" forName="parent_text_2" refType="h" fact="0.112"/>
              <dgm:constr type="l" for="ch" forName="parent_text_4" refType="w" fact="0.5878"/>
              <dgm:constr type="t" for="ch" forName="parent_text_4" refType="h" fact="0.1726"/>
              <dgm:constr type="w" for="ch" forName="parent_text_4" refType="w" fact="0.3478"/>
              <dgm:constr type="h" for="ch" forName="parent_text_4" refType="h" fact="0.1007"/>
              <dgm:constr type="l" for="ch" forName="accent_3" refType="w" fact="0.7038"/>
              <dgm:constr type="t" for="ch" forName="accent_3" refType="h" fact="0"/>
              <dgm:constr type="w" for="ch" forName="accent_3" refType="w" fact="0.0258"/>
              <dgm:constr type="h" for="ch" forName="accent_3" refType="h" fact="0.0267"/>
              <dgm:constr type="l" for="ch" forName="parent_text_5" refType="w" fact="0.6522"/>
              <dgm:constr type="t" for="ch" forName="parent_text_5" refType="h" fact="0.0654"/>
              <dgm:constr type="w" for="ch" forName="parent_text_5" refType="w" fact="0.3478"/>
              <dgm:constr type="h" for="ch" forName="parent_text_5" refType="h" fact="0.0933"/>
              <dgm:constr type="l" for="ch" forName="parent_text_3" refType="w" fact="0.6182"/>
              <dgm:constr type="t" for="ch" forName="parent_text_3" refType="h" fact="0.3193"/>
              <dgm:constr type="w" for="ch" forName="parent_text_3" refType="w" fact="0.3478"/>
              <dgm:constr type="h" for="ch" forName="parent_text_3" refType="h" fact="0.1456"/>
              <dgm:constr type="l" for="ch" forName="parent_text_6" refType="w" fact="0.02"/>
              <dgm:constr type="t" for="ch" forName="parent_text_6" refType="h" fact="0.6896"/>
              <dgm:constr type="w" for="ch" forName="parent_text_6" refType="w" fact="0.3478"/>
              <dgm:constr type="h" for="ch" forName="parent_text_6" refType="h" fact="0.1627"/>
              <dgm:constr type="l" for="ch" forName="accent_4" refType="w" fact="0.6265"/>
              <dgm:constr type="t" for="ch" forName="accent_4" refType="h" fact="0.0213"/>
              <dgm:constr type="w" for="ch" forName="accent_4" refType="w" fact="0.0515"/>
              <dgm:constr type="h" for="ch" forName="accent_4" refType="h" fact="0.0533"/>
              <dgm:constr type="l" for="ch" forName="accent_5" refType="w" fact="0.6522"/>
              <dgm:constr type="t" for="ch" forName="accent_5" refType="h" fact="0.92"/>
              <dgm:constr type="w" for="ch" forName="accent_5" refType="w" fact="0.0696"/>
              <dgm:constr type="h" for="ch" forName="accent_5" refType="h" fact="0.072"/>
              <dgm:constr type="l" for="ch" forName="parent_text_7" refType="w" fact="0.105"/>
              <dgm:constr type="t" for="ch" forName="parent_text_7" refType="h" fact="0.87"/>
              <dgm:constr type="w" for="ch" forName="parent_text_7" refType="w" fact="0.407"/>
              <dgm:constr type="h" for="ch" forName="parent_text_7" refType="h" fact="0.13"/>
              <dgm:constr type="l" for="ch" forName="accent_6" refType="w" fact="0.6136"/>
              <dgm:constr type="t" for="ch" forName="accent_6" refType="h" fact="0.6133"/>
              <dgm:constr type="w" for="ch" forName="accent_6" refType="w" fact="0.0386"/>
              <dgm:constr type="h" for="ch" forName="accent_6" refType="h" fact="0.04"/>
            </dgm:constrLst>
          </dgm:if>
          <dgm:else name="Name29">
            <dgm:constrLst>
              <dgm:constr type="primFontSz" for="des" ptType="node" op="equ" val="65"/>
              <dgm:constr type="l" for="ch" forName="accent_1" refType="w" fact="0.2061"/>
              <dgm:constr type="t" for="ch" forName="accent_1" refType="h" fact="0.96"/>
              <dgm:constr type="w" for="ch" forName="accent_1" refType="w" fact="0.0386"/>
              <dgm:constr type="h" for="ch" forName="accent_1" refType="h" fact="0.04"/>
              <dgm:constr type="l" for="ch" forName="image_accent_7" refType="w" fact="0.3606"/>
              <dgm:constr type="t" for="ch" forName="image_accent_7" refType="h" fact="0.8325"/>
              <dgm:constr type="w" for="ch" forName="image_accent_7" refType="w" fact="0.1103"/>
              <dgm:constr type="h" for="ch" forName="image_accent_7" refType="h" fact="0.1141"/>
              <dgm:constr type="l" for="ch" forName="image_7" refType="w" fact="0.3671"/>
              <dgm:constr type="t" for="ch" forName="image_7" refType="h" fact="0.8392"/>
              <dgm:constr type="w" for="ch" forName="image_7" refType="w" fact="0.0973"/>
              <dgm:constr type="h" for="ch" forName="image_7" refType="h" fact="0.1007"/>
              <dgm:constr type="l" for="ch" forName="image_accent_6" refType="w" fact="0.4379"/>
              <dgm:constr type="t" for="ch" forName="image_accent_6" refType="h" fact="0.68"/>
              <dgm:constr type="w" for="ch" forName="image_accent_6" refType="w" fact="0.1757"/>
              <dgm:constr type="h" for="ch" forName="image_accent_6" refType="h" fact="0.1819"/>
              <dgm:constr type="l" for="ch" forName="image_6" refType="w" fact="0.4471"/>
              <dgm:constr type="t" for="ch" forName="image_6" refType="h" fact="0.6896"/>
              <dgm:constr type="w" for="ch" forName="image_6" refType="w" fact="0.1572"/>
              <dgm:constr type="h" for="ch" forName="image_6" refType="h" fact="0.1627"/>
              <dgm:constr type="l" for="ch" forName="image_accent_5" refType="w" fact="0.3677"/>
              <dgm:constr type="t" for="ch" forName="image_accent_5" refType="h" fact="0.0592"/>
              <dgm:constr type="w" for="ch" forName="image_accent_5" refType="w" fact="0.1022"/>
              <dgm:constr type="h" for="ch" forName="image_accent_5" refType="h" fact="0.1058"/>
              <dgm:constr type="l" for="ch" forName="image_5" refType="w" fact="0.3738"/>
              <dgm:constr type="t" for="ch" forName="image_5" refType="h" fact="0.0654"/>
              <dgm:constr type="w" for="ch" forName="image_5" refType="w" fact="0.0902"/>
              <dgm:constr type="h" for="ch" forName="image_5" refType="h" fact="0.0933"/>
              <dgm:constr type="l" for="ch" forName="image_accent_4" refType="w" fact="0.437"/>
              <dgm:constr type="t" for="ch" forName="image_accent_4" refType="h" fact="0.1659"/>
              <dgm:constr type="w" for="ch" forName="image_accent_4" refType="w" fact="0.1103"/>
              <dgm:constr type="h" for="ch" forName="image_accent_4" refType="h" fact="0.1141"/>
              <dgm:constr type="l" for="ch" forName="image_4" refType="w" fact="0.4434"/>
              <dgm:constr type="t" for="ch" forName="image_4" refType="h" fact="0.1726"/>
              <dgm:constr type="w" for="ch" forName="image_4" refType="w" fact="0.0973"/>
              <dgm:constr type="h" for="ch" forName="image_4" refType="h" fact="0.1007"/>
              <dgm:constr type="l" for="ch" forName="image_accent_2" refType="w" fact="0.3942"/>
              <dgm:constr type="t" for="ch" forName="image_accent_2" refType="h" fact="0.4899"/>
              <dgm:constr type="w" for="ch" forName="image_accent_2" refType="w" fact="0.1226"/>
              <dgm:constr type="h" for="ch" forName="image_accent_2" refType="h" fact="0.1269"/>
              <dgm:constr type="l" for="ch" forName="image_2" refType="w" fact="0.4014"/>
              <dgm:constr type="t" for="ch" forName="image_2" refType="h" fact="0.4973"/>
              <dgm:constr type="w" for="ch" forName="image_2" refType="w" fact="0.1082"/>
              <dgm:constr type="h" for="ch" forName="image_2" refType="h" fact="0.112"/>
              <dgm:constr type="l" for="ch" forName="image_accent_3" refType="w" fact="0.4075"/>
              <dgm:constr type="t" for="ch" forName="image_accent_3" refType="h" fact="0.3107"/>
              <dgm:constr type="w" for="ch" forName="image_accent_3" refType="w" fact="0.1573"/>
              <dgm:constr type="h" for="ch" forName="image_accent_3" refType="h" fact="0.1628"/>
              <dgm:constr type="l" for="ch" forName="image_3" refType="w" fact="0.4158"/>
              <dgm:constr type="t" for="ch" forName="image_3" refType="h" fact="0.3193"/>
              <dgm:constr type="w" for="ch" forName="image_3" refType="w" fact="0.1407"/>
              <dgm:constr type="h" for="ch" forName="image_3" refType="h" fact="0.1456"/>
              <dgm:constr type="l" for="ch" forName="image_accent_1" refType="w" fact="0.5338"/>
              <dgm:constr type="t" for="ch" forName="image_accent_1" refType="h" fact="0.444"/>
              <dgm:constr type="w" for="ch" forName="image_accent_1" refType="w" fact="0.2344"/>
              <dgm:constr type="h" for="ch" forName="image_accent_1" refType="h" fact="0.2426"/>
              <dgm:constr type="l" for="ch" forName="image_1" refType="w" fact="0.5428"/>
              <dgm:constr type="t" for="ch" forName="image_1" refType="h" fact="0.4533"/>
              <dgm:constr type="w" for="ch" forName="image_1" refType="w" fact="0.2164"/>
              <dgm:constr type="h" for="ch" forName="image_1" refType="h" fact="0.224"/>
              <dgm:constr type="l" for="ch" forName="parent_text_1" refType="w" fact="0.6522"/>
              <dgm:constr type="t" for="ch" forName="parent_text_1" refType="h" fact="0.3193"/>
              <dgm:constr type="w" for="ch" forName="parent_text_1" refType="w" fact="0.3478"/>
              <dgm:constr type="h" for="ch" forName="parent_text_1" refType="h" fact="0.115"/>
              <dgm:constr type="l" for="ch" forName="accent_2" refType="w" fact="0.5492"/>
              <dgm:constr type="t" for="ch" forName="accent_2" refType="h" fact="0.2653"/>
              <dgm:constr type="w" for="ch" forName="accent_2" refType="w" fact="0.0696"/>
              <dgm:constr type="h" for="ch" forName="accent_2" refType="h" fact="0.072"/>
              <dgm:constr type="l" for="ch" forName="parent_text_2" refType="w" fact="0.0211"/>
              <dgm:constr type="t" for="ch" forName="parent_text_2" refType="h" fact="0.4973"/>
              <dgm:constr type="w" for="ch" forName="parent_text_2" refType="w" fact="0.3478"/>
              <dgm:constr type="h" for="ch" forName="parent_text_2" refType="h" fact="0.112"/>
              <dgm:constr type="l" for="ch" forName="parent_text_4" refType="w" fact="0.0644"/>
              <dgm:constr type="t" for="ch" forName="parent_text_4" refType="h" fact="0.1726"/>
              <dgm:constr type="w" for="ch" forName="parent_text_4" refType="w" fact="0.3478"/>
              <dgm:constr type="h" for="ch" forName="parent_text_4" refType="h" fact="0.1007"/>
              <dgm:constr type="l" for="ch" forName="accent_3" refType="w" fact="0.2705"/>
              <dgm:constr type="t" for="ch" forName="accent_3" refType="h" fact="0"/>
              <dgm:constr type="w" for="ch" forName="accent_3" refType="w" fact="0.0258"/>
              <dgm:constr type="h" for="ch" forName="accent_3" refType="h" fact="0.0267"/>
              <dgm:constr type="l" for="ch" forName="parent_text_5" refType="w" fact="0"/>
              <dgm:constr type="t" for="ch" forName="parent_text_5" refType="h" fact="0.0654"/>
              <dgm:constr type="w" for="ch" forName="parent_text_5" refType="w" fact="0.3478"/>
              <dgm:constr type="h" for="ch" forName="parent_text_5" refType="h" fact="0.0933"/>
              <dgm:constr type="l" for="ch" forName="parent_text_3" refType="w" fact="0.034"/>
              <dgm:constr type="t" for="ch" forName="parent_text_3" refType="h" fact="0.3193"/>
              <dgm:constr type="w" for="ch" forName="parent_text_3" refType="w" fact="0.3478"/>
              <dgm:constr type="h" for="ch" forName="parent_text_3" refType="h" fact="0.1456"/>
              <dgm:constr type="l" for="ch" forName="parent_text_6" refType="w" fact="0.63"/>
              <dgm:constr type="t" for="ch" forName="parent_text_6" refType="h" fact="0.6896"/>
              <dgm:constr type="w" for="ch" forName="parent_text_6" refType="w" fact="0.3478"/>
              <dgm:constr type="h" for="ch" forName="parent_text_6" refType="h" fact="0.1627"/>
              <dgm:constr type="l" for="ch" forName="accent_4" refType="w" fact="0.322"/>
              <dgm:constr type="t" for="ch" forName="accent_4" refType="h" fact="0.0213"/>
              <dgm:constr type="w" for="ch" forName="accent_4" refType="w" fact="0.0515"/>
              <dgm:constr type="h" for="ch" forName="accent_4" refType="h" fact="0.0533"/>
              <dgm:constr type="l" for="ch" forName="accent_5" refType="w" fact="0.2782"/>
              <dgm:constr type="t" for="ch" forName="accent_5" refType="h" fact="0.92"/>
              <dgm:constr type="w" for="ch" forName="accent_5" refType="w" fact="0.0696"/>
              <dgm:constr type="h" for="ch" forName="accent_5" refType="h" fact="0.072"/>
              <dgm:constr type="l" for="ch" forName="parent_text_7" refType="w" fact="0.485"/>
              <dgm:constr type="t" for="ch" forName="parent_text_7" refType="h" fact="0.87"/>
              <dgm:constr type="w" for="ch" forName="parent_text_7" refType="w" fact="0.347"/>
              <dgm:constr type="h" for="ch" forName="parent_text_7" refType="h" fact="0.13"/>
              <dgm:constr type="l" for="ch" forName="accent_6" refType="w" fact="0.3478"/>
              <dgm:constr type="t" for="ch" forName="accent_6" refType="h" fact="0.6133"/>
              <dgm:constr type="w" for="ch" forName="accent_6" refType="w" fact="0.0386"/>
              <dgm:constr type="h" for="ch" forName="accent_6" refType="h" fact="0.04"/>
            </dgm:constrLst>
          </dgm:else>
        </dgm:choose>
        <dgm:layoutNode name="accent_6" styleLbl="alignNode1">
          <dgm:alg type="sp"/>
          <dgm:shape xmlns:r="http://schemas.openxmlformats.org/officeDocument/2006/relationships" type="donut" r:blip="">
            <dgm:adjLst>
              <dgm:adj idx="1" val="0.0746"/>
            </dgm:adjLst>
          </dgm:shape>
          <dgm:presOf/>
        </dgm:layoutNode>
      </dgm:if>
      <dgm:else name="Name30">
        <dgm:alg type="composite">
          <dgm:param type="ar" val="0.9705"/>
        </dgm:alg>
        <dgm:choose name="Name31">
          <dgm:if name="Name32" func="var" arg="dir" op="equ" val="norm">
            <dgm:constrLst>
              <dgm:constr type="primFontSz" for="des" ptType="node" op="equ" val="65"/>
              <dgm:constr type="l" for="ch" forName="accent_1" refType="w" fact="0.7599"/>
              <dgm:constr type="t" for="ch" forName="accent_1" refType="h" fact="0.925"/>
              <dgm:constr type="w" for="ch" forName="accent_1" refType="w" fact="0.0386"/>
              <dgm:constr type="h" for="ch" forName="accent_1" refType="h" fact="0.0375"/>
              <dgm:constr type="l" for="ch" forName="accent_2" refType="w" fact="0.6182"/>
              <dgm:constr type="t" for="ch" forName="accent_2" refType="h" fact="0.575"/>
              <dgm:constr type="w" for="ch" forName="accent_2" refType="w" fact="0.0386"/>
              <dgm:constr type="h" for="ch" forName="accent_2" refType="h" fact="0.0375"/>
              <dgm:constr type="l" for="ch" forName="image_accent_8" refType="w" fact="0.6449"/>
              <dgm:constr type="t" for="ch" forName="image_accent_8" refType="h" fact="0.8508"/>
              <dgm:constr type="w" for="ch" forName="image_accent_8" refType="w" fact="0.1022"/>
              <dgm:constr type="h" for="ch" forName="image_accent_8" refType="h" fact="0.0992"/>
              <dgm:constr type="l" for="ch" forName="image_8" refType="w" fact="0.6538"/>
              <dgm:constr type="t" for="ch" forName="image_8" refType="h" fact="0.8595"/>
              <dgm:constr type="w" for="ch" forName="image_8" refType="w" fact="0.0844"/>
              <dgm:constr type="h" for="ch" forName="image_8" refType="h" fact="0.0819"/>
              <dgm:constr type="l" for="ch" forName="image_accent_7" refType="w" fact="0.5291"/>
              <dgm:constr type="t" for="ch" forName="image_accent_7" refType="h" fact="0.7805"/>
              <dgm:constr type="w" for="ch" forName="image_accent_7" refType="w" fact="0.1103"/>
              <dgm:constr type="h" for="ch" forName="image_accent_7" refType="h" fact="0.107"/>
              <dgm:constr type="l" for="ch" forName="image_7" refType="w" fact="0.5356"/>
              <dgm:constr type="t" for="ch" forName="image_7" refType="h" fact="0.7868"/>
              <dgm:constr type="w" for="ch" forName="image_7" refType="w" fact="0.0973"/>
              <dgm:constr type="h" for="ch" forName="image_7" refType="h" fact="0.0944"/>
              <dgm:constr type="l" for="ch" forName="image_accent_6" refType="w" fact="0.3864"/>
              <dgm:constr type="t" for="ch" forName="image_accent_6" refType="h" fact="0.6375"/>
              <dgm:constr type="w" for="ch" forName="image_accent_6" refType="w" fact="0.1757"/>
              <dgm:constr type="h" for="ch" forName="image_accent_6" refType="h" fact="0.1706"/>
              <dgm:constr type="l" for="ch" forName="image_6" refType="w" fact="0.3957"/>
              <dgm:constr type="t" for="ch" forName="image_6" refType="h" fact="0.6465"/>
              <dgm:constr type="w" for="ch" forName="image_6" refType="w" fact="0.1572"/>
              <dgm:constr type="h" for="ch" forName="image_6" refType="h" fact="0.1525"/>
              <dgm:constr type="l" for="ch" forName="image_accent_5" refType="w" fact="0.5301"/>
              <dgm:constr type="t" for="ch" forName="image_accent_5" refType="h" fact="0.0555"/>
              <dgm:constr type="w" for="ch" forName="image_accent_5" refType="w" fact="0.1022"/>
              <dgm:constr type="h" for="ch" forName="image_accent_5" refType="h" fact="0.0992"/>
              <dgm:constr type="l" for="ch" forName="image_5" refType="w" fact="0.5361"/>
              <dgm:constr type="t" for="ch" forName="image_5" refType="h" fact="0.0613"/>
              <dgm:constr type="w" for="ch" forName="image_5" refType="w" fact="0.0902"/>
              <dgm:constr type="h" for="ch" forName="image_5" refType="h" fact="0.0875"/>
              <dgm:constr type="l" for="ch" forName="image_accent_4" refType="w" fact="0.4528"/>
              <dgm:constr type="t" for="ch" forName="image_accent_4" refType="h" fact="0.1555"/>
              <dgm:constr type="w" for="ch" forName="image_accent_4" refType="w" fact="0.1103"/>
              <dgm:constr type="h" for="ch" forName="image_accent_4" refType="h" fact="0.107"/>
              <dgm:constr type="l" for="ch" forName="image_4" refType="w" fact="0.4593"/>
              <dgm:constr type="t" for="ch" forName="image_4" refType="h" fact="0.1618"/>
              <dgm:constr type="w" for="ch" forName="image_4" refType="w" fact="0.0973"/>
              <dgm:constr type="h" for="ch" forName="image_4" refType="h" fact="0.0944"/>
              <dgm:constr type="l" for="ch" forName="image_accent_2" refType="w" fact="0.4832"/>
              <dgm:constr type="t" for="ch" forName="image_accent_2" refType="h" fact="0.4593"/>
              <dgm:constr type="w" for="ch" forName="image_accent_2" refType="w" fact="0.1226"/>
              <dgm:constr type="h" for="ch" forName="image_accent_2" refType="h" fact="0.119"/>
              <dgm:constr type="l" for="ch" forName="image_2" refType="w" fact="0.4904"/>
              <dgm:constr type="t" for="ch" forName="image_2" refType="h" fact="0.4663"/>
              <dgm:constr type="w" for="ch" forName="image_2" refType="w" fact="0.1082"/>
              <dgm:constr type="h" for="ch" forName="image_2" refType="h" fact="0.105"/>
              <dgm:constr type="l" for="ch" forName="image_accent_3" refType="w" fact="0.4352"/>
              <dgm:constr type="t" for="ch" forName="image_accent_3" refType="h" fact="0.2913"/>
              <dgm:constr type="w" for="ch" forName="image_accent_3" refType="w" fact="0.1573"/>
              <dgm:constr type="h" for="ch" forName="image_accent_3" refType="h" fact="0.1526"/>
              <dgm:constr type="l" for="ch" forName="image_3" refType="w" fact="0.4435"/>
              <dgm:constr type="t" for="ch" forName="image_3" refType="h" fact="0.2993"/>
              <dgm:constr type="w" for="ch" forName="image_3" refType="w" fact="0.1407"/>
              <dgm:constr type="h" for="ch" forName="image_3" refType="h" fact="0.1365"/>
              <dgm:constr type="l" for="ch" forName="image_accent_1" refType="w" fact="0.2318"/>
              <dgm:constr type="t" for="ch" forName="image_accent_1" refType="h" fact="0.4163"/>
              <dgm:constr type="w" for="ch" forName="image_accent_1" refType="w" fact="0.2344"/>
              <dgm:constr type="h" for="ch" forName="image_accent_1" refType="h" fact="0.2275"/>
              <dgm:constr type="l" for="ch" forName="image_1" refType="w" fact="0.2408"/>
              <dgm:constr type="t" for="ch" forName="image_1" refType="h" fact="0.425"/>
              <dgm:constr type="w" for="ch" forName="image_1" refType="w" fact="0.2164"/>
              <dgm:constr type="h" for="ch" forName="image_1" refType="h" fact="0.21"/>
              <dgm:constr type="l" for="ch" forName="parent_text_1" refType="w" fact="0"/>
              <dgm:constr type="t" for="ch" forName="parent_text_1" refType="h" fact="0.2993"/>
              <dgm:constr type="w" for="ch" forName="parent_text_1" refType="w" fact="0.3478"/>
              <dgm:constr type="h" for="ch" forName="parent_text_1" refType="h" fact="0.11"/>
              <dgm:constr type="l" for="ch" forName="accent_3" refType="w" fact="0.3813"/>
              <dgm:constr type="t" for="ch" forName="accent_3" refType="h" fact="0.2488"/>
              <dgm:constr type="w" for="ch" forName="accent_3" refType="w" fact="0.0696"/>
              <dgm:constr type="h" for="ch" forName="accent_3" refType="h" fact="0.0675"/>
              <dgm:constr type="l" for="ch" forName="parent_text_2" refType="w" fact="0.6311"/>
              <dgm:constr type="t" for="ch" forName="parent_text_2" refType="h" fact="0.4663"/>
              <dgm:constr type="w" for="ch" forName="parent_text_2" refType="w" fact="0.3478"/>
              <dgm:constr type="h" for="ch" forName="parent_text_2" refType="h" fact="0.105"/>
              <dgm:constr type="l" for="ch" forName="parent_text_4" refType="w" fact="0.5878"/>
              <dgm:constr type="t" for="ch" forName="parent_text_4" refType="h" fact="0.1618"/>
              <dgm:constr type="w" for="ch" forName="parent_text_4" refType="w" fact="0.3478"/>
              <dgm:constr type="h" for="ch" forName="parent_text_4" refType="h" fact="0.0944"/>
              <dgm:constr type="l" for="ch" forName="accent_4" refType="w" fact="0.7038"/>
              <dgm:constr type="t" for="ch" forName="accent_4" refType="h" fact="0"/>
              <dgm:constr type="w" for="ch" forName="accent_4" refType="w" fact="0.0258"/>
              <dgm:constr type="h" for="ch" forName="accent_4" refType="h" fact="0.025"/>
              <dgm:constr type="l" for="ch" forName="parent_text_5" refType="w" fact="0.6522"/>
              <dgm:constr type="t" for="ch" forName="parent_text_5" refType="h" fact="0.0625"/>
              <dgm:constr type="w" for="ch" forName="parent_text_5" refType="w" fact="0.3478"/>
              <dgm:constr type="h" for="ch" forName="parent_text_5" refType="h" fact="0.0863"/>
              <dgm:constr type="l" for="ch" forName="parent_text_3" refType="w" fact="0.6182"/>
              <dgm:constr type="t" for="ch" forName="parent_text_3" refType="h" fact="0.2993"/>
              <dgm:constr type="w" for="ch" forName="parent_text_3" refType="w" fact="0.3478"/>
              <dgm:constr type="h" for="ch" forName="parent_text_3" refType="h" fact="0.1365"/>
              <dgm:constr type="l" for="ch" forName="parent_text_6" refType="w" fact="0.02"/>
              <dgm:constr type="t" for="ch" forName="parent_text_6" refType="h" fact="0.6465"/>
              <dgm:constr type="w" for="ch" forName="parent_text_6" refType="w" fact="0.3478"/>
              <dgm:constr type="h" for="ch" forName="parent_text_6" refType="h" fact="0.1525"/>
              <dgm:constr type="l" for="ch" forName="accent_5" refType="w" fact="0.6265"/>
              <dgm:constr type="t" for="ch" forName="accent_5" refType="h" fact="0.02"/>
              <dgm:constr type="w" for="ch" forName="accent_5" refType="w" fact="0.0515"/>
              <dgm:constr type="h" for="ch" forName="accent_5" refType="h" fact="0.05"/>
              <dgm:constr type="l" for="ch" forName="parent_text_7" refType="w" fact="0.165"/>
              <dgm:constr type="t" for="ch" forName="parent_text_7" refType="h" fact="0.81"/>
              <dgm:constr type="w" for="ch" forName="parent_text_7" refType="w" fact="0.3478"/>
              <dgm:constr type="h" for="ch" forName="parent_text_7" refType="h" fact="0.077"/>
              <dgm:constr type="l" for="ch" forName="parent_text_8" refType="w" fact="0.275"/>
              <dgm:constr type="t" for="ch" forName="parent_text_8" refType="h" fact="0.89"/>
              <dgm:constr type="w" for="ch" forName="parent_text_8" refType="w" fact="0.3478"/>
              <dgm:constr type="h" for="ch" forName="parent_text_8" refType="h" fact="0.11"/>
            </dgm:constrLst>
          </dgm:if>
          <dgm:else name="Name33">
            <dgm:constrLst>
              <dgm:constr type="primFontSz" for="des" ptType="node" op="equ" val="65"/>
              <dgm:constr type="l" for="ch" forName="accent_1" refType="w" fact="0.2014"/>
              <dgm:constr type="t" for="ch" forName="accent_1" refType="h" fact="0.925"/>
              <dgm:constr type="w" for="ch" forName="accent_1" refType="w" fact="0.0386"/>
              <dgm:constr type="h" for="ch" forName="accent_1" refType="h" fact="0.0375"/>
              <dgm:constr type="l" for="ch" forName="accent_2" refType="w" fact="0.3431"/>
              <dgm:constr type="t" for="ch" forName="accent_2" refType="h" fact="0.575"/>
              <dgm:constr type="w" for="ch" forName="accent_2" refType="w" fact="0.0386"/>
              <dgm:constr type="h" for="ch" forName="accent_2" refType="h" fact="0.0375"/>
              <dgm:constr type="l" for="ch" forName="image_accent_8" refType="w" fact="0.253"/>
              <dgm:constr type="t" for="ch" forName="image_accent_8" refType="h" fact="0.8508"/>
              <dgm:constr type="w" for="ch" forName="image_accent_8" refType="w" fact="0.1022"/>
              <dgm:constr type="h" for="ch" forName="image_accent_8" refType="h" fact="0.0992"/>
              <dgm:constr type="l" for="ch" forName="image_8" refType="w" fact="0.2619"/>
              <dgm:constr type="t" for="ch" forName="image_8" refType="h" fact="0.8595"/>
              <dgm:constr type="w" for="ch" forName="image_8" refType="w" fact="0.0844"/>
              <dgm:constr type="h" for="ch" forName="image_8" refType="h" fact="0.0819"/>
              <dgm:constr type="l" for="ch" forName="image_accent_7" refType="w" fact="0.3606"/>
              <dgm:constr type="t" for="ch" forName="image_accent_7" refType="h" fact="0.7805"/>
              <dgm:constr type="w" for="ch" forName="image_accent_7" refType="w" fact="0.1103"/>
              <dgm:constr type="h" for="ch" forName="image_accent_7" refType="h" fact="0.107"/>
              <dgm:constr type="l" for="ch" forName="image_7" refType="w" fact="0.3671"/>
              <dgm:constr type="t" for="ch" forName="image_7" refType="h" fact="0.7868"/>
              <dgm:constr type="w" for="ch" forName="image_7" refType="w" fact="0.0973"/>
              <dgm:constr type="h" for="ch" forName="image_7" refType="h" fact="0.0944"/>
              <dgm:constr type="l" for="ch" forName="image_accent_6" refType="w" fact="0.4379"/>
              <dgm:constr type="t" for="ch" forName="image_accent_6" refType="h" fact="0.6375"/>
              <dgm:constr type="w" for="ch" forName="image_accent_6" refType="w" fact="0.1757"/>
              <dgm:constr type="h" for="ch" forName="image_accent_6" refType="h" fact="0.1706"/>
              <dgm:constr type="l" for="ch" forName="image_6" refType="w" fact="0.4471"/>
              <dgm:constr type="t" for="ch" forName="image_6" refType="h" fact="0.6465"/>
              <dgm:constr type="w" for="ch" forName="image_6" refType="w" fact="0.1572"/>
              <dgm:constr type="h" for="ch" forName="image_6" refType="h" fact="0.1525"/>
              <dgm:constr type="l" for="ch" forName="image_accent_5" refType="w" fact="0.3677"/>
              <dgm:constr type="t" for="ch" forName="image_accent_5" refType="h" fact="0.0555"/>
              <dgm:constr type="w" for="ch" forName="image_accent_5" refType="w" fact="0.1022"/>
              <dgm:constr type="h" for="ch" forName="image_accent_5" refType="h" fact="0.0992"/>
              <dgm:constr type="l" for="ch" forName="image_5" refType="w" fact="0.3738"/>
              <dgm:constr type="t" for="ch" forName="image_5" refType="h" fact="0.0613"/>
              <dgm:constr type="w" for="ch" forName="image_5" refType="w" fact="0.0902"/>
              <dgm:constr type="h" for="ch" forName="image_5" refType="h" fact="0.0875"/>
              <dgm:constr type="l" for="ch" forName="image_accent_4" refType="w" fact="0.437"/>
              <dgm:constr type="t" for="ch" forName="image_accent_4" refType="h" fact="0.1555"/>
              <dgm:constr type="w" for="ch" forName="image_accent_4" refType="w" fact="0.1103"/>
              <dgm:constr type="h" for="ch" forName="image_accent_4" refType="h" fact="0.107"/>
              <dgm:constr type="l" for="ch" forName="image_4" refType="w" fact="0.4434"/>
              <dgm:constr type="t" for="ch" forName="image_4" refType="h" fact="0.1618"/>
              <dgm:constr type="w" for="ch" forName="image_4" refType="w" fact="0.0973"/>
              <dgm:constr type="h" for="ch" forName="image_4" refType="h" fact="0.0944"/>
              <dgm:constr type="l" for="ch" forName="image_accent_2" refType="w" fact="0.3942"/>
              <dgm:constr type="t" for="ch" forName="image_accent_2" refType="h" fact="0.4593"/>
              <dgm:constr type="w" for="ch" forName="image_accent_2" refType="w" fact="0.1226"/>
              <dgm:constr type="h" for="ch" forName="image_accent_2" refType="h" fact="0.119"/>
              <dgm:constr type="l" for="ch" forName="image_2" refType="w" fact="0.4014"/>
              <dgm:constr type="t" for="ch" forName="image_2" refType="h" fact="0.4663"/>
              <dgm:constr type="w" for="ch" forName="image_2" refType="w" fact="0.1082"/>
              <dgm:constr type="h" for="ch" forName="image_2" refType="h" fact="0.105"/>
              <dgm:constr type="l" for="ch" forName="image_accent_3" refType="w" fact="0.4075"/>
              <dgm:constr type="t" for="ch" forName="image_accent_3" refType="h" fact="0.2913"/>
              <dgm:constr type="w" for="ch" forName="image_accent_3" refType="w" fact="0.1573"/>
              <dgm:constr type="h" for="ch" forName="image_accent_3" refType="h" fact="0.1526"/>
              <dgm:constr type="l" for="ch" forName="image_3" refType="w" fact="0.4158"/>
              <dgm:constr type="t" for="ch" forName="image_3" refType="h" fact="0.2993"/>
              <dgm:constr type="w" for="ch" forName="image_3" refType="w" fact="0.1407"/>
              <dgm:constr type="h" for="ch" forName="image_3" refType="h" fact="0.1365"/>
              <dgm:constr type="l" for="ch" forName="image_accent_1" refType="w" fact="0.5338"/>
              <dgm:constr type="t" for="ch" forName="image_accent_1" refType="h" fact="0.4163"/>
              <dgm:constr type="w" for="ch" forName="image_accent_1" refType="w" fact="0.2344"/>
              <dgm:constr type="h" for="ch" forName="image_accent_1" refType="h" fact="0.2275"/>
              <dgm:constr type="l" for="ch" forName="image_1" refType="w" fact="0.5428"/>
              <dgm:constr type="t" for="ch" forName="image_1" refType="h" fact="0.425"/>
              <dgm:constr type="w" for="ch" forName="image_1" refType="w" fact="0.2164"/>
              <dgm:constr type="h" for="ch" forName="image_1" refType="h" fact="0.21"/>
              <dgm:constr type="l" for="ch" forName="parent_text_1" refType="w" fact="0.6522"/>
              <dgm:constr type="t" for="ch" forName="parent_text_1" refType="h" fact="0.2993"/>
              <dgm:constr type="w" for="ch" forName="parent_text_1" refType="w" fact="0.3478"/>
              <dgm:constr type="h" for="ch" forName="parent_text_1" refType="h" fact="0.11"/>
              <dgm:constr type="l" for="ch" forName="accent_3" refType="w" fact="0.5492"/>
              <dgm:constr type="t" for="ch" forName="accent_3" refType="h" fact="0.2488"/>
              <dgm:constr type="w" for="ch" forName="accent_3" refType="w" fact="0.0696"/>
              <dgm:constr type="h" for="ch" forName="accent_3" refType="h" fact="0.0675"/>
              <dgm:constr type="l" for="ch" forName="parent_text_2" refType="w" fact="0.0211"/>
              <dgm:constr type="t" for="ch" forName="parent_text_2" refType="h" fact="0.4663"/>
              <dgm:constr type="w" for="ch" forName="parent_text_2" refType="w" fact="0.3478"/>
              <dgm:constr type="h" for="ch" forName="parent_text_2" refType="h" fact="0.105"/>
              <dgm:constr type="l" for="ch" forName="parent_text_4" refType="w" fact="0.0635"/>
              <dgm:constr type="t" for="ch" forName="parent_text_4" refType="h" fact="0.1618"/>
              <dgm:constr type="w" for="ch" forName="parent_text_4" refType="w" fact="0.3478"/>
              <dgm:constr type="h" for="ch" forName="parent_text_4" refType="h" fact="0.0944"/>
              <dgm:constr type="l" for="ch" forName="accent_4" refType="w" fact="0.2705"/>
              <dgm:constr type="t" for="ch" forName="accent_4" refType="h" fact="0"/>
              <dgm:constr type="w" for="ch" forName="accent_4" refType="w" fact="0.0258"/>
              <dgm:constr type="h" for="ch" forName="accent_4" refType="h" fact="0.025"/>
              <dgm:constr type="l" for="ch" forName="parent_text_5" refType="w" fact="0"/>
              <dgm:constr type="t" for="ch" forName="parent_text_5" refType="h" fact="0.0625"/>
              <dgm:constr type="w" for="ch" forName="parent_text_5" refType="w" fact="0.3478"/>
              <dgm:constr type="h" for="ch" forName="parent_text_5" refType="h" fact="0.0863"/>
              <dgm:constr type="l" for="ch" forName="parent_text_3" refType="w" fact="0.034"/>
              <dgm:constr type="t" for="ch" forName="parent_text_3" refType="h" fact="0.2993"/>
              <dgm:constr type="w" for="ch" forName="parent_text_3" refType="w" fact="0.3478"/>
              <dgm:constr type="h" for="ch" forName="parent_text_3" refType="h" fact="0.1365"/>
              <dgm:constr type="l" for="ch" forName="parent_text_6" refType="w" fact="0.635"/>
              <dgm:constr type="t" for="ch" forName="parent_text_6" refType="h" fact="0.6465"/>
              <dgm:constr type="w" for="ch" forName="parent_text_6" refType="w" fact="0.3478"/>
              <dgm:constr type="h" for="ch" forName="parent_text_6" refType="h" fact="0.1525"/>
              <dgm:constr type="l" for="ch" forName="accent_5" refType="w" fact="0.322"/>
              <dgm:constr type="t" for="ch" forName="accent_5" refType="h" fact="0.02"/>
              <dgm:constr type="w" for="ch" forName="accent_5" refType="w" fact="0.0515"/>
              <dgm:constr type="h" for="ch" forName="accent_5" refType="h" fact="0.05"/>
              <dgm:constr type="l" for="ch" forName="parent_text_7" refType="w" fact="0.49"/>
              <dgm:constr type="t" for="ch" forName="parent_text_7" refType="h" fact="0.81"/>
              <dgm:constr type="w" for="ch" forName="parent_text_7" refType="w" fact="0.3478"/>
              <dgm:constr type="h" for="ch" forName="parent_text_7" refType="h" fact="0.077"/>
              <dgm:constr type="l" for="ch" forName="parent_text_8" refType="w" fact="0.375"/>
              <dgm:constr type="t" for="ch" forName="parent_text_8" refType="h" fact="0.89"/>
              <dgm:constr type="w" for="ch" forName="parent_text_8" refType="w" fact="0.3478"/>
              <dgm:constr type="h" for="ch" forName="parent_text_8" refType="h" fact="0.11"/>
            </dgm:constrLst>
          </dgm:else>
        </dgm:choose>
      </dgm:else>
    </dgm:choose>
    <dgm:forEach name="wrapper" axis="self" ptType="parTrans">
      <dgm:forEach name="wrapper2" axis="self" ptType="sibTrans" st="2">
        <dgm:forEach name="imageAccentRepeat" axis="self">
          <dgm:layoutNode name="imageAccentRepeatNode" styleLbl="alignNode1">
            <dgm:alg type="sp"/>
            <dgm:shape xmlns:r="http://schemas.openxmlformats.org/officeDocument/2006/relationships" type="ellipse" r:blip="">
              <dgm:adjLst/>
            </dgm:shape>
            <dgm:presOf/>
          </dgm:layoutNode>
        </dgm:forEach>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forEach name="Name34" axis="ch" ptType="node" cnt="1">
      <dgm:layoutNode name="parent_text_1" styleLbl="revTx">
        <dgm:varLst>
          <dgm:chMax val="0"/>
          <dgm:chPref val="0"/>
          <dgm:bulletEnabled val="1"/>
        </dgm:varLst>
        <dgm:choose name="Name35">
          <dgm:if name="Name36" func="var" arg="dir" op="equ" val="norm">
            <dgm:alg type="tx">
              <dgm:param type="parTxLTRAlign" val="r"/>
              <dgm:param type="shpTxLTRAlignCh" val="r"/>
              <dgm:param type="txAnchorVert" val="b"/>
              <dgm:param type="lnSpCh" val="15"/>
            </dgm:alg>
          </dgm:if>
          <dgm:else name="Name37">
            <dgm:alg type="tx">
              <dgm:param type="parTxLTRAlign" val="l"/>
              <dgm:param type="shpTxLTRAlignCh" val="l"/>
              <dgm:param type="txAnchorVert" val="b"/>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01"/>
        </dgm:constrLst>
        <dgm:ruleLst>
          <dgm:rule type="primFontSz" val="5" fact="NaN" max="NaN"/>
        </dgm:ruleLst>
      </dgm:layoutNode>
      <dgm:layoutNode name="image_accent_1">
        <dgm:alg type="sp"/>
        <dgm:shape xmlns:r="http://schemas.openxmlformats.org/officeDocument/2006/relationships" r:blip="">
          <dgm:adjLst/>
        </dgm:shape>
        <dgm:presOf/>
        <dgm:constrLst/>
        <dgm:forEach name="Name38" ref="imageAccentRepeat"/>
      </dgm:layoutNode>
      <dgm:layoutNode name="accent_1" styleLbl="alignNode1">
        <dgm:alg type="sp"/>
        <dgm:shape xmlns:r="http://schemas.openxmlformats.org/officeDocument/2006/relationships" type="donut" r:blip="">
          <dgm:adjLst>
            <dgm:adj idx="1" val="0.0746"/>
          </dgm:adjLst>
        </dgm:shape>
        <dgm:presOf/>
      </dgm:layoutNode>
    </dgm:forEach>
    <dgm:forEach name="Name39" axis="ch" ptType="sibTrans" hideLastTrans="0" cnt="1">
      <dgm:layoutNode name="image_1">
        <dgm:alg type="sp"/>
        <dgm:shape xmlns:r="http://schemas.openxmlformats.org/officeDocument/2006/relationships" r:blip="">
          <dgm:adjLst/>
        </dgm:shape>
        <dgm:presOf/>
        <dgm:constrLst/>
        <dgm:forEach name="Name40" ref="imageRepeat"/>
      </dgm:layoutNode>
    </dgm:forEach>
    <dgm:forEach name="Name41" axis="ch" ptType="node" st="2" cnt="1">
      <dgm:layoutNode name="parent_text_2" styleLbl="revTx">
        <dgm:varLst>
          <dgm:chMax val="0"/>
          <dgm:chPref val="0"/>
          <dgm:bulletEnabled val="1"/>
        </dgm:varLst>
        <dgm:choose name="Name42">
          <dgm:if name="Name43" func="var" arg="dir" op="equ" val="norm">
            <dgm:alg type="tx">
              <dgm:param type="parTxLTRAlign" val="l"/>
              <dgm:param type="lnSpCh" val="15"/>
            </dgm:alg>
          </dgm:if>
          <dgm:else name="Name44">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2">
        <dgm:alg type="sp"/>
        <dgm:shape xmlns:r="http://schemas.openxmlformats.org/officeDocument/2006/relationships" r:blip="">
          <dgm:adjLst/>
        </dgm:shape>
        <dgm:presOf/>
        <dgm:constrLst/>
        <dgm:forEach name="Name45" ref="imageAccentRepeat"/>
      </dgm:layoutNode>
    </dgm:forEach>
    <dgm:forEach name="Name46" axis="ch" ptType="sibTrans" hideLastTrans="0" st="2" cnt="1">
      <dgm:layoutNode name="image_2">
        <dgm:alg type="sp"/>
        <dgm:shape xmlns:r="http://schemas.openxmlformats.org/officeDocument/2006/relationships" r:blip="">
          <dgm:adjLst/>
        </dgm:shape>
        <dgm:presOf/>
        <dgm:constrLst/>
        <dgm:forEach name="Name47" ref="imageRepeat"/>
      </dgm:layoutNode>
    </dgm:forEach>
    <dgm:forEach name="Name48" axis="ch" ptType="node" st="3" cnt="1">
      <dgm:layoutNode name="image_accent_3">
        <dgm:alg type="sp"/>
        <dgm:shape xmlns:r="http://schemas.openxmlformats.org/officeDocument/2006/relationships" r:blip="">
          <dgm:adjLst/>
        </dgm:shape>
        <dgm:presOf/>
        <dgm:constrLst/>
        <dgm:forEach name="Name49" ref="imageAccentRepeat"/>
      </dgm:layoutNode>
      <dgm:layoutNode name="parent_text_3" styleLbl="revTx">
        <dgm:varLst>
          <dgm:chMax val="0"/>
          <dgm:chPref val="0"/>
          <dgm:bulletEnabled val="1"/>
        </dgm:varLst>
        <dgm:choose name="Name50">
          <dgm:if name="Name51" func="var" arg="dir" op="equ" val="norm">
            <dgm:alg type="tx">
              <dgm:param type="parTxLTRAlign" val="l"/>
              <dgm:param type="lnSpCh" val="15"/>
            </dgm:alg>
          </dgm:if>
          <dgm:else name="Name52">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accent_2" styleLbl="alignNode1">
        <dgm:alg type="sp"/>
        <dgm:shape xmlns:r="http://schemas.openxmlformats.org/officeDocument/2006/relationships" type="donut" r:blip="">
          <dgm:adjLst>
            <dgm:adj idx="1" val="0.0746"/>
          </dgm:adjLst>
        </dgm:shape>
        <dgm:presOf/>
      </dgm:layoutNode>
      <dgm:layoutNode name="accent_3" styleLbl="alignNode1">
        <dgm:alg type="sp"/>
        <dgm:shape xmlns:r="http://schemas.openxmlformats.org/officeDocument/2006/relationships" type="donut" r:blip="">
          <dgm:adjLst>
            <dgm:adj idx="1" val="0.0746"/>
          </dgm:adjLst>
        </dgm:shape>
        <dgm:presOf/>
      </dgm:layoutNode>
    </dgm:forEach>
    <dgm:forEach name="Name53" axis="ch" ptType="sibTrans" hideLastTrans="0" st="3" cnt="1">
      <dgm:layoutNode name="image_3">
        <dgm:alg type="sp"/>
        <dgm:shape xmlns:r="http://schemas.openxmlformats.org/officeDocument/2006/relationships" r:blip="">
          <dgm:adjLst/>
        </dgm:shape>
        <dgm:presOf/>
        <dgm:constrLst/>
        <dgm:forEach name="Name54" ref="imageRepeat"/>
      </dgm:layoutNode>
    </dgm:forEach>
    <dgm:forEach name="Name55" axis="ch" ptType="node" st="4" cnt="1">
      <dgm:layoutNode name="image_accent_4">
        <dgm:alg type="sp"/>
        <dgm:shape xmlns:r="http://schemas.openxmlformats.org/officeDocument/2006/relationships" r:blip="">
          <dgm:adjLst/>
        </dgm:shape>
        <dgm:presOf/>
        <dgm:constrLst/>
        <dgm:forEach name="Name56" ref="imageAccentRepeat"/>
      </dgm:layoutNode>
      <dgm:layoutNode name="parent_text_4" styleLbl="revTx">
        <dgm:varLst>
          <dgm:chMax val="0"/>
          <dgm:chPref val="0"/>
          <dgm:bulletEnabled val="1"/>
        </dgm:varLst>
        <dgm:choose name="Name57">
          <dgm:if name="Name58" func="var" arg="dir" op="equ" val="norm">
            <dgm:alg type="tx">
              <dgm:param type="parTxLTRAlign" val="l"/>
              <dgm:param type="lnSpCh" val="15"/>
            </dgm:alg>
          </dgm:if>
          <dgm:else name="Name59">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accent_4" styleLbl="alignNode1">
        <dgm:alg type="sp"/>
        <dgm:shape xmlns:r="http://schemas.openxmlformats.org/officeDocument/2006/relationships" type="donut" r:blip="">
          <dgm:adjLst>
            <dgm:adj idx="1" val="0.0746"/>
          </dgm:adjLst>
        </dgm:shape>
        <dgm:presOf/>
      </dgm:layoutNode>
    </dgm:forEach>
    <dgm:forEach name="Name60" axis="ch" ptType="sibTrans" hideLastTrans="0" st="4" cnt="1">
      <dgm:layoutNode name="image_4">
        <dgm:alg type="sp"/>
        <dgm:shape xmlns:r="http://schemas.openxmlformats.org/officeDocument/2006/relationships" r:blip="">
          <dgm:adjLst/>
        </dgm:shape>
        <dgm:presOf/>
        <dgm:constrLst/>
        <dgm:forEach name="Name61" ref="imageRepeat"/>
      </dgm:layoutNode>
    </dgm:forEach>
    <dgm:forEach name="Name62" axis="ch" ptType="node" st="5" cnt="1">
      <dgm:layoutNode name="image_accent_5">
        <dgm:alg type="sp"/>
        <dgm:shape xmlns:r="http://schemas.openxmlformats.org/officeDocument/2006/relationships" r:blip="">
          <dgm:adjLst/>
        </dgm:shape>
        <dgm:presOf/>
        <dgm:constrLst/>
        <dgm:forEach name="Name63" ref="imageAccentRepeat"/>
      </dgm:layoutNode>
      <dgm:layoutNode name="parent_text_5" styleLbl="revTx">
        <dgm:varLst>
          <dgm:chMax val="0"/>
          <dgm:chPref val="0"/>
          <dgm:bulletEnabled val="1"/>
        </dgm:varLst>
        <dgm:choose name="Name64">
          <dgm:if name="Name65" func="var" arg="dir" op="equ" val="norm">
            <dgm:alg type="tx">
              <dgm:param type="parTxLTRAlign" val="l"/>
              <dgm:param type="lnSpCh" val="15"/>
            </dgm:alg>
          </dgm:if>
          <dgm:else name="Name66">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sibTrans" hideLastTrans="0" st="5" cnt="1">
      <dgm:layoutNode name="image_5">
        <dgm:alg type="sp"/>
        <dgm:shape xmlns:r="http://schemas.openxmlformats.org/officeDocument/2006/relationships" r:blip="">
          <dgm:adjLst/>
        </dgm:shape>
        <dgm:presOf/>
        <dgm:constrLst/>
        <dgm:forEach name="Name68" ref="imageRepeat"/>
      </dgm:layoutNode>
    </dgm:forEach>
    <dgm:forEach name="Name69" axis="ch" ptType="node" st="6" cnt="1">
      <dgm:layoutNode name="parent_text_6" styleLbl="revTx">
        <dgm:varLst>
          <dgm:chMax val="0"/>
          <dgm:chPref val="0"/>
          <dgm:bulletEnabled val="1"/>
        </dgm:varLst>
        <dgm:choose name="Name70">
          <dgm:if name="Name71" func="var" arg="dir" op="equ" val="norm">
            <dgm:alg type="tx">
              <dgm:param type="parTxLTRAlign" val="r"/>
              <dgm:param type="shpTxLTRAlignCh" val="r"/>
              <dgm:param type="lnSpCh" val="15"/>
            </dgm:alg>
          </dgm:if>
          <dgm:else name="Name72">
            <dgm:alg type="tx">
              <dgm:param type="parTxLTRAlign" val="l"/>
              <dgm:param type="shpTxLTRAlignCh" val="l"/>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6">
        <dgm:alg type="sp"/>
        <dgm:shape xmlns:r="http://schemas.openxmlformats.org/officeDocument/2006/relationships" r:blip="">
          <dgm:adjLst/>
        </dgm:shape>
        <dgm:presOf/>
        <dgm:constrLst/>
        <dgm:forEach name="Name73" ref="imageAccentRepeat"/>
      </dgm:layoutNode>
      <dgm:layoutNode name="accent_5" styleLbl="alignNode1">
        <dgm:alg type="sp"/>
        <dgm:shape xmlns:r="http://schemas.openxmlformats.org/officeDocument/2006/relationships" type="donut" r:blip="">
          <dgm:adjLst>
            <dgm:adj idx="1" val="0.0746"/>
          </dgm:adjLst>
        </dgm:shape>
        <dgm:presOf/>
      </dgm:layoutNode>
    </dgm:forEach>
    <dgm:forEach name="Name74" axis="ch" ptType="sibTrans" hideLastTrans="0" st="6" cnt="1">
      <dgm:layoutNode name="image_6">
        <dgm:alg type="sp"/>
        <dgm:shape xmlns:r="http://schemas.openxmlformats.org/officeDocument/2006/relationships" r:blip="">
          <dgm:adjLst/>
        </dgm:shape>
        <dgm:presOf/>
        <dgm:constrLst/>
        <dgm:forEach name="Name75" ref="imageRepeat"/>
      </dgm:layoutNode>
    </dgm:forEach>
    <dgm:forEach name="Name76" axis="ch" ptType="node" st="7" cnt="1">
      <dgm:layoutNode name="parent_text_7" styleLbl="revTx">
        <dgm:varLst>
          <dgm:chMax val="0"/>
          <dgm:chPref val="0"/>
          <dgm:bulletEnabled val="1"/>
        </dgm:varLst>
        <dgm:choose name="Name77">
          <dgm:if name="Name78" func="var" arg="dir" op="equ" val="norm">
            <dgm:alg type="tx">
              <dgm:param type="parTxLTRAlign" val="r"/>
              <dgm:param type="shpTxLTRAlignCh" val="r"/>
              <dgm:param type="txAnchorVert" val="t"/>
              <dgm:param type="lnSpCh" val="15"/>
            </dgm:alg>
          </dgm:if>
          <dgm:else name="Name79">
            <dgm:alg type="tx">
              <dgm:param type="parTxLTRAlign" val="l"/>
              <dgm:param type="shpTxLTRAlignCh" val="l"/>
              <dgm:param type="txAnchorVert" val="t"/>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7">
        <dgm:alg type="sp"/>
        <dgm:shape xmlns:r="http://schemas.openxmlformats.org/officeDocument/2006/relationships" r:blip="">
          <dgm:adjLst/>
        </dgm:shape>
        <dgm:presOf/>
        <dgm:constrLst/>
        <dgm:forEach name="Name80" ref="imageAccentRepeat"/>
      </dgm:layoutNode>
    </dgm:forEach>
    <dgm:forEach name="Name81" axis="ch" ptType="sibTrans" hideLastTrans="0" st="7" cnt="1">
      <dgm:layoutNode name="image_7">
        <dgm:alg type="sp"/>
        <dgm:shape xmlns:r="http://schemas.openxmlformats.org/officeDocument/2006/relationships" r:blip="">
          <dgm:adjLst/>
        </dgm:shape>
        <dgm:presOf/>
        <dgm:constrLst/>
        <dgm:forEach name="Name82" ref="imageRepeat"/>
      </dgm:layoutNode>
    </dgm:forEach>
    <dgm:forEach name="Name83" axis="ch" ptType="node" st="8" cnt="1">
      <dgm:layoutNode name="parent_text_8" styleLbl="revTx">
        <dgm:varLst>
          <dgm:chMax val="0"/>
          <dgm:chPref val="0"/>
          <dgm:bulletEnabled val="1"/>
        </dgm:varLst>
        <dgm:choose name="Name84">
          <dgm:if name="Name85" func="var" arg="dir" op="equ" val="norm">
            <dgm:alg type="tx">
              <dgm:param type="parTxLTRAlign" val="r"/>
              <dgm:param type="shpTxLTRAlignCh" val="r"/>
              <dgm:param type="txAnchorVert" val="t"/>
              <dgm:param type="lnSpCh" val="15"/>
            </dgm:alg>
          </dgm:if>
          <dgm:else name="Name86">
            <dgm:alg type="tx">
              <dgm:param type="parTxLTRAlign" val="l"/>
              <dgm:param type="shpTxLTRAlignCh" val="l"/>
              <dgm:param type="txAnchorVert" val="t"/>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8">
        <dgm:alg type="sp"/>
        <dgm:shape xmlns:r="http://schemas.openxmlformats.org/officeDocument/2006/relationships" r:blip="">
          <dgm:adjLst/>
        </dgm:shape>
        <dgm:presOf/>
        <dgm:constrLst/>
        <dgm:forEach name="Name87" ref="imageAccentRepeat"/>
      </dgm:layoutNode>
    </dgm:forEach>
    <dgm:forEach name="Name88" axis="ch" ptType="sibTrans" hideLastTrans="0" st="8" cnt="1">
      <dgm:layoutNode name="image_8">
        <dgm:alg type="sp"/>
        <dgm:shape xmlns:r="http://schemas.openxmlformats.org/officeDocument/2006/relationships" r:blip="">
          <dgm:adjLst/>
        </dgm:shape>
        <dgm:presOf/>
        <dgm:constrLst/>
        <dgm:forEach name="Name89" ref="image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591CCF-F6FD-734B-854A-5BC033593B1E}" type="datetimeFigureOut">
              <a:rPr lang="nl-NL" smtClean="0"/>
              <a:t>27-3-2019</a:t>
            </a:fld>
            <a:endParaRPr lang="nl-NL"/>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‹nr.›</a:t>
            </a:fld>
            <a:endParaRPr lang="nl-NL"/>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C66214-DB21-4647-B5DA-0D17CA592867}" type="datetimeFigureOut">
              <a:rPr lang="nl-NL" smtClean="0"/>
              <a:t>27-3-2019</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‹nr.›</a:t>
            </a:fld>
            <a:endParaRPr lang="nl-NL"/>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7" name="Rechthoek 6"/>
          <p:cNvSpPr/>
          <p:nvPr userDrawn="1"/>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10" name="Rechthoek 9"/>
          <p:cNvSpPr/>
          <p:nvPr userDrawn="1"/>
        </p:nvSpPr>
        <p:spPr>
          <a:xfrm>
            <a:off x="0" y="648000"/>
            <a:ext cx="12193200" cy="62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8" name="Rechthoek 7"/>
          <p:cNvSpPr/>
          <p:nvPr userDrawn="1"/>
        </p:nvSpPr>
        <p:spPr>
          <a:xfrm>
            <a:off x="0" y="647998"/>
            <a:ext cx="12193200" cy="445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000" y="360000"/>
            <a:ext cx="2018135" cy="720000"/>
          </a:xfrm>
          <a:prstGeom prst="rect">
            <a:avLst/>
          </a:prstGeom>
        </p:spPr>
      </p:pic>
      <p:sp>
        <p:nvSpPr>
          <p:cNvPr id="2" name="Titel 1"/>
          <p:cNvSpPr>
            <a:spLocks noGrp="1"/>
          </p:cNvSpPr>
          <p:nvPr>
            <p:ph type="ctrTitle"/>
          </p:nvPr>
        </p:nvSpPr>
        <p:spPr>
          <a:xfrm>
            <a:off x="575999" y="1080000"/>
            <a:ext cx="6096524" cy="4024798"/>
          </a:xfrm>
        </p:spPr>
        <p:txBody>
          <a:bodyPr anchor="ctr" anchorCtr="0">
            <a:normAutofit/>
          </a:bodyPr>
          <a:lstStyle>
            <a:lvl1pPr algn="l">
              <a:defRPr sz="4000" baseline="0">
                <a:solidFill>
                  <a:schemeClr val="bg1"/>
                </a:solidFill>
              </a:defRPr>
            </a:lvl1pPr>
          </a:lstStyle>
          <a:p>
            <a:r>
              <a:rPr lang="en-US" dirty="0"/>
              <a:t>Click to edit Master title style</a:t>
            </a:r>
            <a:endParaRPr lang="nl-NL" dirty="0"/>
          </a:p>
        </p:txBody>
      </p:sp>
      <p:sp>
        <p:nvSpPr>
          <p:cNvPr id="3" name="Ondertitel 2"/>
          <p:cNvSpPr>
            <a:spLocks noGrp="1"/>
          </p:cNvSpPr>
          <p:nvPr>
            <p:ph type="subTitle" idx="1"/>
          </p:nvPr>
        </p:nvSpPr>
        <p:spPr>
          <a:xfrm>
            <a:off x="575999" y="5392801"/>
            <a:ext cx="6096524" cy="730188"/>
          </a:xfrm>
        </p:spPr>
        <p:txBody>
          <a:bodyPr lIns="0" tIns="0" rIns="0" bIns="0"/>
          <a:lstStyle>
            <a:lvl1pPr marL="0" indent="0" algn="l">
              <a:buNone/>
              <a:defRPr sz="2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nl-NL" dirty="0"/>
          </a:p>
        </p:txBody>
      </p:sp>
      <p:sp>
        <p:nvSpPr>
          <p:cNvPr id="5" name="Picture Placeholder 4"/>
          <p:cNvSpPr>
            <a:spLocks noGrp="1"/>
          </p:cNvSpPr>
          <p:nvPr>
            <p:ph type="pic" sz="quarter" idx="10"/>
          </p:nvPr>
        </p:nvSpPr>
        <p:spPr>
          <a:xfrm>
            <a:off x="7248525" y="1654175"/>
            <a:ext cx="4368673" cy="4468813"/>
          </a:xfrm>
        </p:spPr>
        <p:txBody>
          <a:bodyPr/>
          <a:lstStyle/>
          <a:p>
            <a:r>
              <a:rPr lang="en-US"/>
              <a:t>Click icon to add picture</a:t>
            </a:r>
            <a:endParaRPr lang="nl-NL"/>
          </a:p>
        </p:txBody>
      </p:sp>
    </p:spTree>
    <p:extLst>
      <p:ext uri="{BB962C8B-B14F-4D97-AF65-F5344CB8AC3E}">
        <p14:creationId xmlns:p14="http://schemas.microsoft.com/office/powerpoint/2010/main" val="1128617704"/>
      </p:ext>
    </p:extLst>
  </p:cSld>
  <p:clrMapOvr>
    <a:masterClrMapping/>
  </p:clrMapOvr>
  <p:extLst mod="1">
    <p:ext uri="{DCECCB84-F9BA-43D5-87BE-67443E8EF086}">
      <p15:sldGuideLst xmlns:p15="http://schemas.microsoft.com/office/powerpoint/2012/main">
        <p15:guide id="1" orient="horz" pos="1026">
          <p15:clr>
            <a:srgbClr val="FBAE40"/>
          </p15:clr>
        </p15:guide>
        <p15:guide id="2" pos="4203">
          <p15:clr>
            <a:srgbClr val="FBAE40"/>
          </p15:clr>
        </p15:guide>
        <p15:guide id="3" orient="horz" pos="397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eldia">
    <p:spTree>
      <p:nvGrpSpPr>
        <p:cNvPr id="1" name=""/>
        <p:cNvGrpSpPr/>
        <p:nvPr/>
      </p:nvGrpSpPr>
      <p:grpSpPr>
        <a:xfrm>
          <a:off x="0" y="0"/>
          <a:ext cx="0" cy="0"/>
          <a:chOff x="0" y="0"/>
          <a:chExt cx="0" cy="0"/>
        </a:xfrm>
      </p:grpSpPr>
      <p:sp>
        <p:nvSpPr>
          <p:cNvPr id="7" name="Rechthoek 6"/>
          <p:cNvSpPr/>
          <p:nvPr/>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8" name="Rechthoek 7"/>
          <p:cNvSpPr/>
          <p:nvPr/>
        </p:nvSpPr>
        <p:spPr>
          <a:xfrm>
            <a:off x="0" y="647998"/>
            <a:ext cx="12193200" cy="6210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0000" y="360000"/>
            <a:ext cx="2018135" cy="720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791" y="1350253"/>
            <a:ext cx="4648209" cy="5507747"/>
          </a:xfrm>
          <a:prstGeom prst="rect">
            <a:avLst/>
          </a:prstGeom>
        </p:spPr>
      </p:pic>
      <p:sp>
        <p:nvSpPr>
          <p:cNvPr id="12" name="Ondertitel 2"/>
          <p:cNvSpPr>
            <a:spLocks noGrp="1"/>
          </p:cNvSpPr>
          <p:nvPr>
            <p:ph type="subTitle" idx="1"/>
          </p:nvPr>
        </p:nvSpPr>
        <p:spPr>
          <a:xfrm>
            <a:off x="576003" y="4359604"/>
            <a:ext cx="8333999" cy="1655999"/>
          </a:xfrm>
        </p:spPr>
        <p:txBody>
          <a:bodyPr lIns="0" tIns="0" rIns="0" bIns="0"/>
          <a:lstStyle>
            <a:lvl1pPr marL="0" indent="0" algn="l">
              <a:buNone/>
              <a:defRPr sz="2400" baseline="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Klik om de ondertitelstijl van het model te bewerken</a:t>
            </a:r>
            <a:endParaRPr lang="nl-NL" dirty="0"/>
          </a:p>
        </p:txBody>
      </p:sp>
      <p:sp>
        <p:nvSpPr>
          <p:cNvPr id="3" name="Title 2"/>
          <p:cNvSpPr>
            <a:spLocks noGrp="1"/>
          </p:cNvSpPr>
          <p:nvPr>
            <p:ph type="title"/>
          </p:nvPr>
        </p:nvSpPr>
        <p:spPr>
          <a:xfrm>
            <a:off x="576000" y="1800000"/>
            <a:ext cx="8334000" cy="2386800"/>
          </a:xfrm>
        </p:spPr>
        <p:txBody>
          <a:bodyPr>
            <a:normAutofit/>
          </a:bodyPr>
          <a:lstStyle>
            <a:lvl1pPr>
              <a:defRPr sz="4000">
                <a:solidFill>
                  <a:schemeClr val="bg1"/>
                </a:solidFill>
              </a:defRPr>
            </a:lvl1pPr>
          </a:lstStyle>
          <a:p>
            <a:r>
              <a:rPr lang="nl-NL" dirty="0"/>
              <a:t>Klik om de stijl te bewerken</a:t>
            </a:r>
          </a:p>
        </p:txBody>
      </p:sp>
    </p:spTree>
    <p:extLst>
      <p:ext uri="{BB962C8B-B14F-4D97-AF65-F5344CB8AC3E}">
        <p14:creationId xmlns:p14="http://schemas.microsoft.com/office/powerpoint/2010/main" val="3320380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ekop">
    <p:spTree>
      <p:nvGrpSpPr>
        <p:cNvPr id="1" name=""/>
        <p:cNvGrpSpPr/>
        <p:nvPr/>
      </p:nvGrpSpPr>
      <p:grpSpPr>
        <a:xfrm>
          <a:off x="0" y="0"/>
          <a:ext cx="0" cy="0"/>
          <a:chOff x="0" y="0"/>
          <a:chExt cx="0" cy="0"/>
        </a:xfrm>
      </p:grpSpPr>
      <p:sp>
        <p:nvSpPr>
          <p:cNvPr id="7" name="Rechthoek 6"/>
          <p:cNvSpPr/>
          <p:nvPr/>
        </p:nvSpPr>
        <p:spPr>
          <a:xfrm>
            <a:off x="0" y="0"/>
            <a:ext cx="12193200" cy="6207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4" name="Tijdelijke aanduiding voor datum 3"/>
          <p:cNvSpPr>
            <a:spLocks noGrp="1"/>
          </p:cNvSpPr>
          <p:nvPr>
            <p:ph type="dt" sz="half" idx="10"/>
          </p:nvPr>
        </p:nvSpPr>
        <p:spPr/>
        <p:txBody>
          <a:bodyPr/>
          <a:lstStyle/>
          <a:p>
            <a:fld id="{2C71BA47-52C5-47BB-8222-E91DF5D20787}" type="datetime1">
              <a:rPr lang="nl-BE" smtClean="0"/>
              <a:t>27/03/2019</a:t>
            </a:fld>
            <a:endParaRPr lang="nl-NL"/>
          </a:p>
        </p:txBody>
      </p:sp>
      <p:sp>
        <p:nvSpPr>
          <p:cNvPr id="5" name="Tijdelijke aanduiding voor voettekst 4"/>
          <p:cNvSpPr>
            <a:spLocks noGrp="1"/>
          </p:cNvSpPr>
          <p:nvPr>
            <p:ph type="ftr" sz="quarter" idx="11"/>
          </p:nvPr>
        </p:nvSpPr>
        <p:spPr/>
        <p:txBody>
          <a:bodyPr/>
          <a:lstStyle/>
          <a:p>
            <a:r>
              <a:rPr lang="nl-BE"/>
              <a:t>Technologiecampus Gent, faculteit Industriële Ingenieurswetenschappen</a:t>
            </a:r>
            <a:endParaRPr lang="nl-NL"/>
          </a:p>
        </p:txBody>
      </p:sp>
      <p:sp>
        <p:nvSpPr>
          <p:cNvPr id="6" name="Tijdelijke aanduiding voor dianummer 5"/>
          <p:cNvSpPr>
            <a:spLocks noGrp="1"/>
          </p:cNvSpPr>
          <p:nvPr>
            <p:ph type="sldNum" sz="quarter" idx="12"/>
          </p:nvPr>
        </p:nvSpPr>
        <p:spPr/>
        <p:txBody>
          <a:bodyPr/>
          <a:lstStyle/>
          <a:p>
            <a:fld id="{CF179DAE-D0A6-40C3-B8BC-6A97C268D03A}" type="slidenum">
              <a:rPr lang="nl-NL" smtClean="0"/>
              <a:t>‹nr.›</a:t>
            </a:fld>
            <a:endParaRPr lang="nl-NL"/>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791" y="675126"/>
            <a:ext cx="4648209" cy="5507747"/>
          </a:xfrm>
          <a:prstGeom prst="rect">
            <a:avLst/>
          </a:prstGeom>
        </p:spPr>
      </p:pic>
      <p:sp>
        <p:nvSpPr>
          <p:cNvPr id="9" name="Titel 1"/>
          <p:cNvSpPr>
            <a:spLocks noGrp="1"/>
          </p:cNvSpPr>
          <p:nvPr>
            <p:ph type="title"/>
          </p:nvPr>
        </p:nvSpPr>
        <p:spPr>
          <a:xfrm>
            <a:off x="576003" y="1800000"/>
            <a:ext cx="8333999" cy="2386800"/>
          </a:xfrm>
        </p:spPr>
        <p:txBody>
          <a:bodyPr anchor="b">
            <a:normAutofit/>
          </a:bodyPr>
          <a:lstStyle>
            <a:lvl1pPr>
              <a:defRPr sz="4000" baseline="0">
                <a:solidFill>
                  <a:srgbClr val="1D8DB0"/>
                </a:solidFill>
              </a:defRPr>
            </a:lvl1pPr>
          </a:lstStyle>
          <a:p>
            <a:r>
              <a:rPr lang="nl-NL"/>
              <a:t>Klik om de stijl te bewerken</a:t>
            </a:r>
            <a:endParaRPr lang="nl-NL" dirty="0"/>
          </a:p>
        </p:txBody>
      </p:sp>
      <p:sp>
        <p:nvSpPr>
          <p:cNvPr id="10" name="Tijdelijke aanduiding voor tekst 2"/>
          <p:cNvSpPr>
            <a:spLocks noGrp="1"/>
          </p:cNvSpPr>
          <p:nvPr>
            <p:ph type="body" idx="1"/>
          </p:nvPr>
        </p:nvSpPr>
        <p:spPr>
          <a:xfrm>
            <a:off x="576003" y="4359600"/>
            <a:ext cx="8333999" cy="1501200"/>
          </a:xfrm>
        </p:spPr>
        <p:txBody>
          <a:bodyPr lIns="0" tIns="0" rIns="0" bIns="0"/>
          <a:lstStyle>
            <a:lvl1pPr marL="0" indent="0">
              <a:buNone/>
              <a:defRPr sz="2400" baseline="0">
                <a:solidFill>
                  <a:srgbClr val="005E77"/>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nl-NL"/>
              <a:t>Tekststijl van het model bewerken</a:t>
            </a:r>
          </a:p>
        </p:txBody>
      </p:sp>
    </p:spTree>
    <p:extLst>
      <p:ext uri="{BB962C8B-B14F-4D97-AF65-F5344CB8AC3E}">
        <p14:creationId xmlns:p14="http://schemas.microsoft.com/office/powerpoint/2010/main" val="3322770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ekopWit">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2FEB6D52-39FF-4DDC-ABA2-DD9B4669A9B6}" type="datetime1">
              <a:rPr lang="nl-BE" smtClean="0"/>
              <a:t>27/03/2019</a:t>
            </a:fld>
            <a:endParaRPr lang="nl-NL"/>
          </a:p>
        </p:txBody>
      </p:sp>
      <p:sp>
        <p:nvSpPr>
          <p:cNvPr id="5" name="Tijdelijke aanduiding voor voettekst 4"/>
          <p:cNvSpPr>
            <a:spLocks noGrp="1"/>
          </p:cNvSpPr>
          <p:nvPr>
            <p:ph type="ftr" sz="quarter" idx="11"/>
          </p:nvPr>
        </p:nvSpPr>
        <p:spPr/>
        <p:txBody>
          <a:bodyPr/>
          <a:lstStyle/>
          <a:p>
            <a:r>
              <a:rPr lang="nl-BE"/>
              <a:t>Technologiecampus Gent, faculteit Industriële Ingenieurswetenschappen</a:t>
            </a:r>
            <a:endParaRPr lang="nl-NL"/>
          </a:p>
        </p:txBody>
      </p:sp>
      <p:sp>
        <p:nvSpPr>
          <p:cNvPr id="6" name="Tijdelijke aanduiding voor dianummer 5"/>
          <p:cNvSpPr>
            <a:spLocks noGrp="1"/>
          </p:cNvSpPr>
          <p:nvPr>
            <p:ph type="sldNum" sz="quarter" idx="12"/>
          </p:nvPr>
        </p:nvSpPr>
        <p:spPr/>
        <p:txBody>
          <a:bodyPr/>
          <a:lstStyle/>
          <a:p>
            <a:fld id="{CF179DAE-D0A6-40C3-B8BC-6A97C268D03A}" type="slidenum">
              <a:rPr lang="nl-NL" smtClean="0"/>
              <a:t>‹nr.›</a:t>
            </a:fld>
            <a:endParaRPr lang="nl-NL"/>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791" y="675126"/>
            <a:ext cx="4648209" cy="5507747"/>
          </a:xfrm>
          <a:prstGeom prst="rect">
            <a:avLst/>
          </a:prstGeom>
        </p:spPr>
      </p:pic>
      <p:sp>
        <p:nvSpPr>
          <p:cNvPr id="8" name="Titel 1"/>
          <p:cNvSpPr>
            <a:spLocks noGrp="1"/>
          </p:cNvSpPr>
          <p:nvPr>
            <p:ph type="title"/>
          </p:nvPr>
        </p:nvSpPr>
        <p:spPr>
          <a:xfrm>
            <a:off x="576003" y="1800000"/>
            <a:ext cx="8333999" cy="2386800"/>
          </a:xfrm>
        </p:spPr>
        <p:txBody>
          <a:bodyPr anchor="b">
            <a:normAutofit/>
          </a:bodyPr>
          <a:lstStyle>
            <a:lvl1pPr>
              <a:defRPr sz="4000"/>
            </a:lvl1pPr>
          </a:lstStyle>
          <a:p>
            <a:r>
              <a:rPr lang="nl-NL" dirty="0"/>
              <a:t>Klik om de stijl te bewerken</a:t>
            </a:r>
          </a:p>
        </p:txBody>
      </p:sp>
      <p:sp>
        <p:nvSpPr>
          <p:cNvPr id="9" name="Tijdelijke aanduiding voor tekst 2"/>
          <p:cNvSpPr>
            <a:spLocks noGrp="1"/>
          </p:cNvSpPr>
          <p:nvPr>
            <p:ph type="body" idx="1"/>
          </p:nvPr>
        </p:nvSpPr>
        <p:spPr>
          <a:xfrm>
            <a:off x="576003" y="4359600"/>
            <a:ext cx="8333999" cy="1501200"/>
          </a:xfrm>
        </p:spPr>
        <p:txBody>
          <a:bodyPr lIns="0" tIns="0" rIns="0" bIns="0"/>
          <a:lstStyle>
            <a:lvl1pPr marL="0" indent="0">
              <a:buNone/>
              <a:defRPr sz="2400" baseline="0">
                <a:solidFill>
                  <a:srgbClr val="2F4D5D"/>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nl-NL" dirty="0"/>
              <a:t>Tekststijl van het model bewerken</a:t>
            </a:r>
          </a:p>
        </p:txBody>
      </p:sp>
    </p:spTree>
    <p:extLst>
      <p:ext uri="{BB962C8B-B14F-4D97-AF65-F5344CB8AC3E}">
        <p14:creationId xmlns:p14="http://schemas.microsoft.com/office/powerpoint/2010/main" val="3270691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3" name="Tijdelijke aanduiding voor inhoud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ijdelijke aanduiding voor datum 3"/>
          <p:cNvSpPr>
            <a:spLocks noGrp="1"/>
          </p:cNvSpPr>
          <p:nvPr>
            <p:ph type="dt" sz="half" idx="10"/>
          </p:nvPr>
        </p:nvSpPr>
        <p:spPr/>
        <p:txBody>
          <a:bodyPr/>
          <a:lstStyle/>
          <a:p>
            <a:fld id="{92880460-E3E2-4A32-B010-8E868E7D8CFD}" type="datetime1">
              <a:rPr lang="nl-BE" smtClean="0"/>
              <a:t>27/03/2019</a:t>
            </a:fld>
            <a:endParaRPr lang="nl-NL"/>
          </a:p>
        </p:txBody>
      </p:sp>
      <p:sp>
        <p:nvSpPr>
          <p:cNvPr id="5" name="Tijdelijke aanduiding voor voettekst 4"/>
          <p:cNvSpPr>
            <a:spLocks noGrp="1"/>
          </p:cNvSpPr>
          <p:nvPr>
            <p:ph type="ftr" sz="quarter" idx="11"/>
          </p:nvPr>
        </p:nvSpPr>
        <p:spPr/>
        <p:txBody>
          <a:bodyPr/>
          <a:lstStyle/>
          <a:p>
            <a:r>
              <a:rPr lang="nl-BE"/>
              <a:t>Technologiecampus Gent, faculteit Industriële Ingenieurswetenschappen</a:t>
            </a:r>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‹nr.›</a:t>
            </a:fld>
            <a:endParaRPr lang="nl-NL"/>
          </a:p>
        </p:txBody>
      </p:sp>
      <p:sp>
        <p:nvSpPr>
          <p:cNvPr id="2" name="Titel 1"/>
          <p:cNvSpPr>
            <a:spLocks noGrp="1"/>
          </p:cNvSpPr>
          <p:nvPr>
            <p:ph type="title"/>
          </p:nvPr>
        </p:nvSpPr>
        <p:spPr/>
        <p:txBody>
          <a:bodyPr/>
          <a:lstStyle/>
          <a:p>
            <a:r>
              <a:rPr lang="nl-NL"/>
              <a:t>Klik om de stijl te bewerken</a:t>
            </a:r>
          </a:p>
        </p:txBody>
      </p:sp>
    </p:spTree>
    <p:extLst>
      <p:ext uri="{BB962C8B-B14F-4D97-AF65-F5344CB8AC3E}">
        <p14:creationId xmlns:p14="http://schemas.microsoft.com/office/powerpoint/2010/main" val="210218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ekop">
    <p:spTree>
      <p:nvGrpSpPr>
        <p:cNvPr id="1" name=""/>
        <p:cNvGrpSpPr/>
        <p:nvPr/>
      </p:nvGrpSpPr>
      <p:grpSpPr>
        <a:xfrm>
          <a:off x="0" y="0"/>
          <a:ext cx="0" cy="0"/>
          <a:chOff x="0" y="0"/>
          <a:chExt cx="0" cy="0"/>
        </a:xfrm>
      </p:grpSpPr>
      <p:sp>
        <p:nvSpPr>
          <p:cNvPr id="7" name="Rechthoek 6"/>
          <p:cNvSpPr/>
          <p:nvPr userDrawn="1"/>
        </p:nvSpPr>
        <p:spPr>
          <a:xfrm>
            <a:off x="0" y="0"/>
            <a:ext cx="12193200" cy="6207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title"/>
          </p:nvPr>
        </p:nvSpPr>
        <p:spPr>
          <a:xfrm>
            <a:off x="575999" y="1800000"/>
            <a:ext cx="6096524" cy="2386800"/>
          </a:xfrm>
        </p:spPr>
        <p:txBody>
          <a:bodyPr anchor="b"/>
          <a:lstStyle>
            <a:lvl1pPr>
              <a:defRPr sz="4000" baseline="0">
                <a:solidFill>
                  <a:schemeClr val="tx2"/>
                </a:solidFill>
              </a:defRPr>
            </a:lvl1pPr>
          </a:lstStyle>
          <a:p>
            <a:r>
              <a:rPr lang="en-US" dirty="0"/>
              <a:t>Click to edit Master title style</a:t>
            </a:r>
            <a:endParaRPr lang="nl-NL" dirty="0"/>
          </a:p>
        </p:txBody>
      </p:sp>
      <p:sp>
        <p:nvSpPr>
          <p:cNvPr id="3" name="Tijdelijke aanduiding voor tekst 2"/>
          <p:cNvSpPr>
            <a:spLocks noGrp="1"/>
          </p:cNvSpPr>
          <p:nvPr>
            <p:ph type="body" idx="1"/>
          </p:nvPr>
        </p:nvSpPr>
        <p:spPr>
          <a:xfrm>
            <a:off x="575999" y="4359600"/>
            <a:ext cx="6096264" cy="1501200"/>
          </a:xfrm>
        </p:spPr>
        <p:txBody>
          <a:bodyPr lIns="0" tIns="0" rIns="0" bIns="0"/>
          <a:lstStyle>
            <a:lvl1pPr marL="0" indent="0">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Tijdelijke aanduiding voor datum 3"/>
          <p:cNvSpPr>
            <a:spLocks noGrp="1"/>
          </p:cNvSpPr>
          <p:nvPr>
            <p:ph type="dt" sz="half" idx="10"/>
          </p:nvPr>
        </p:nvSpPr>
        <p:spPr/>
        <p:txBody>
          <a:bodyPr/>
          <a:lstStyle/>
          <a:p>
            <a:fld id="{8BDB0A70-4029-4D60-9A27-8153D062C398}" type="datetime1">
              <a:rPr lang="nl-BE" smtClean="0"/>
              <a:t>27/03/2019</a:t>
            </a:fld>
            <a:endParaRPr lang="nl-NL" dirty="0"/>
          </a:p>
        </p:txBody>
      </p:sp>
      <p:sp>
        <p:nvSpPr>
          <p:cNvPr id="5" name="Tijdelijke aanduiding voor voettekst 4"/>
          <p:cNvSpPr>
            <a:spLocks noGrp="1"/>
          </p:cNvSpPr>
          <p:nvPr>
            <p:ph type="ftr" sz="quarter" idx="11"/>
          </p:nvPr>
        </p:nvSpPr>
        <p:spPr/>
        <p:txBody>
          <a:bodyPr/>
          <a:lstStyle/>
          <a:p>
            <a:r>
              <a:rPr lang="nl-BE"/>
              <a:t>Technologiecampus Gent, faculteit Industriële Ingenieurswetenschappen</a:t>
            </a:r>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‹nr.›</a:t>
            </a:fld>
            <a:endParaRPr lang="nl-NL"/>
          </a:p>
        </p:txBody>
      </p:sp>
      <p:sp>
        <p:nvSpPr>
          <p:cNvPr id="8" name="Picture Placeholder 4"/>
          <p:cNvSpPr>
            <a:spLocks noGrp="1"/>
          </p:cNvSpPr>
          <p:nvPr>
            <p:ph type="pic" sz="quarter" idx="13"/>
          </p:nvPr>
        </p:nvSpPr>
        <p:spPr>
          <a:xfrm>
            <a:off x="7248525" y="584201"/>
            <a:ext cx="4368673" cy="2376000"/>
          </a:xfrm>
        </p:spPr>
        <p:txBody>
          <a:bodyPr/>
          <a:lstStyle/>
          <a:p>
            <a:r>
              <a:rPr lang="en-US"/>
              <a:t>Click icon to add picture</a:t>
            </a:r>
            <a:endParaRPr lang="nl-NL"/>
          </a:p>
        </p:txBody>
      </p:sp>
      <p:sp>
        <p:nvSpPr>
          <p:cNvPr id="9" name="Picture Placeholder 4"/>
          <p:cNvSpPr>
            <a:spLocks noGrp="1"/>
          </p:cNvSpPr>
          <p:nvPr>
            <p:ph type="pic" sz="quarter" idx="14"/>
          </p:nvPr>
        </p:nvSpPr>
        <p:spPr>
          <a:xfrm>
            <a:off x="7248262" y="3248513"/>
            <a:ext cx="4368673" cy="2376000"/>
          </a:xfrm>
        </p:spPr>
        <p:txBody>
          <a:bodyPr/>
          <a:lstStyle/>
          <a:p>
            <a:r>
              <a:rPr lang="en-US"/>
              <a:t>Click icon to add picture</a:t>
            </a:r>
            <a:endParaRPr lang="nl-NL"/>
          </a:p>
        </p:txBody>
      </p:sp>
    </p:spTree>
    <p:extLst>
      <p:ext uri="{BB962C8B-B14F-4D97-AF65-F5344CB8AC3E}">
        <p14:creationId xmlns:p14="http://schemas.microsoft.com/office/powerpoint/2010/main" val="952148524"/>
      </p:ext>
    </p:extLst>
  </p:cSld>
  <p:clrMapOvr>
    <a:masterClrMapping/>
  </p:clrMapOvr>
  <p:extLst mod="1">
    <p:ext uri="{DCECCB84-F9BA-43D5-87BE-67443E8EF086}">
      <p15:sldGuideLst xmlns:p15="http://schemas.microsoft.com/office/powerpoint/2012/main">
        <p15:guide id="1" orient="horz" pos="3543">
          <p15:clr>
            <a:srgbClr val="FBAE40"/>
          </p15:clr>
        </p15:guide>
        <p15:guide id="2" pos="420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ekopWit">
    <p:spTree>
      <p:nvGrpSpPr>
        <p:cNvPr id="1" name=""/>
        <p:cNvGrpSpPr/>
        <p:nvPr/>
      </p:nvGrpSpPr>
      <p:grpSpPr>
        <a:xfrm>
          <a:off x="0" y="0"/>
          <a:ext cx="0" cy="0"/>
          <a:chOff x="0" y="0"/>
          <a:chExt cx="0" cy="0"/>
        </a:xfrm>
      </p:grpSpPr>
      <p:sp>
        <p:nvSpPr>
          <p:cNvPr id="2" name="Titel 1"/>
          <p:cNvSpPr>
            <a:spLocks noGrp="1"/>
          </p:cNvSpPr>
          <p:nvPr>
            <p:ph type="title"/>
          </p:nvPr>
        </p:nvSpPr>
        <p:spPr>
          <a:xfrm>
            <a:off x="575999" y="1800000"/>
            <a:ext cx="6096264" cy="2386800"/>
          </a:xfrm>
        </p:spPr>
        <p:txBody>
          <a:bodyPr anchor="b">
            <a:normAutofit/>
          </a:bodyPr>
          <a:lstStyle>
            <a:lvl1pPr>
              <a:defRPr sz="4000"/>
            </a:lvl1pPr>
          </a:lstStyle>
          <a:p>
            <a:r>
              <a:rPr lang="en-US"/>
              <a:t>Click to edit Master title style</a:t>
            </a:r>
            <a:endParaRPr lang="nl-NL" dirty="0"/>
          </a:p>
        </p:txBody>
      </p:sp>
      <p:sp>
        <p:nvSpPr>
          <p:cNvPr id="3" name="Tijdelijke aanduiding voor tekst 2"/>
          <p:cNvSpPr>
            <a:spLocks noGrp="1"/>
          </p:cNvSpPr>
          <p:nvPr>
            <p:ph type="body" idx="1"/>
          </p:nvPr>
        </p:nvSpPr>
        <p:spPr>
          <a:xfrm>
            <a:off x="575999" y="4359600"/>
            <a:ext cx="6096264" cy="1501200"/>
          </a:xfrm>
        </p:spPr>
        <p:txBody>
          <a:bodyPr lIns="0" tIns="0" rIns="0" bIns="0"/>
          <a:lstStyle>
            <a:lvl1pPr marL="0" indent="0">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Tijdelijke aanduiding voor datum 3"/>
          <p:cNvSpPr>
            <a:spLocks noGrp="1"/>
          </p:cNvSpPr>
          <p:nvPr>
            <p:ph type="dt" sz="half" idx="10"/>
          </p:nvPr>
        </p:nvSpPr>
        <p:spPr/>
        <p:txBody>
          <a:bodyPr/>
          <a:lstStyle/>
          <a:p>
            <a:fld id="{D191271C-0671-4065-B611-A85473029A3A}" type="datetime1">
              <a:rPr lang="nl-BE" smtClean="0"/>
              <a:t>27/03/2019</a:t>
            </a:fld>
            <a:endParaRPr lang="nl-NL" dirty="0"/>
          </a:p>
        </p:txBody>
      </p:sp>
      <p:sp>
        <p:nvSpPr>
          <p:cNvPr id="5" name="Tijdelijke aanduiding voor voettekst 4"/>
          <p:cNvSpPr>
            <a:spLocks noGrp="1"/>
          </p:cNvSpPr>
          <p:nvPr>
            <p:ph type="ftr" sz="quarter" idx="11"/>
          </p:nvPr>
        </p:nvSpPr>
        <p:spPr/>
        <p:txBody>
          <a:bodyPr/>
          <a:lstStyle/>
          <a:p>
            <a:r>
              <a:rPr lang="nl-BE"/>
              <a:t>Technologiecampus Gent, faculteit Industriële Ingenieurswetenschappen</a:t>
            </a:r>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‹nr.›</a:t>
            </a:fld>
            <a:endParaRPr lang="nl-NL"/>
          </a:p>
        </p:txBody>
      </p:sp>
      <p:sp>
        <p:nvSpPr>
          <p:cNvPr id="7" name="Picture Placeholder 4"/>
          <p:cNvSpPr>
            <a:spLocks noGrp="1"/>
          </p:cNvSpPr>
          <p:nvPr>
            <p:ph type="pic" sz="quarter" idx="13"/>
          </p:nvPr>
        </p:nvSpPr>
        <p:spPr>
          <a:xfrm>
            <a:off x="7248525" y="584201"/>
            <a:ext cx="4368673" cy="5040312"/>
          </a:xfrm>
        </p:spPr>
        <p:txBody>
          <a:bodyPr/>
          <a:lstStyle/>
          <a:p>
            <a:r>
              <a:rPr lang="en-US"/>
              <a:t>Click icon to add picture</a:t>
            </a:r>
            <a:endParaRPr lang="nl-NL"/>
          </a:p>
        </p:txBody>
      </p:sp>
    </p:spTree>
  </p:cSld>
  <p:clrMapOvr>
    <a:masterClrMapping/>
  </p:clrMapOvr>
  <p:extLst mod="1">
    <p:ext uri="{DCECCB84-F9BA-43D5-87BE-67443E8EF086}">
      <p15:sldGuideLst xmlns:p15="http://schemas.microsoft.com/office/powerpoint/2012/main">
        <p15:guide id="1" orient="horz" pos="3543" userDrawn="1">
          <p15:clr>
            <a:srgbClr val="FBAE40"/>
          </p15:clr>
        </p15:guide>
        <p15:guide id="2" pos="4203" userDrawn="1">
          <p15:clr>
            <a:srgbClr val="FBAE40"/>
          </p15:clr>
        </p15:guide>
        <p15:guide id="3" orient="horz" pos="36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ee objecten">
    <p:spTree>
      <p:nvGrpSpPr>
        <p:cNvPr id="1" name=""/>
        <p:cNvGrpSpPr/>
        <p:nvPr/>
      </p:nvGrpSpPr>
      <p:grpSpPr>
        <a:xfrm>
          <a:off x="0" y="0"/>
          <a:ext cx="0" cy="0"/>
          <a:chOff x="0" y="0"/>
          <a:chExt cx="0" cy="0"/>
        </a:xfrm>
      </p:grpSpPr>
      <p:sp>
        <p:nvSpPr>
          <p:cNvPr id="5" name="Tijdelijke aanduiding voor datum 4"/>
          <p:cNvSpPr>
            <a:spLocks noGrp="1"/>
          </p:cNvSpPr>
          <p:nvPr>
            <p:ph type="dt" sz="half" idx="10"/>
          </p:nvPr>
        </p:nvSpPr>
        <p:spPr/>
        <p:txBody>
          <a:bodyPr/>
          <a:lstStyle/>
          <a:p>
            <a:fld id="{C2979C42-1016-4227-972D-D2170CB25ABA}" type="datetime1">
              <a:rPr lang="nl-BE" smtClean="0"/>
              <a:t>27/03/2019</a:t>
            </a:fld>
            <a:endParaRPr lang="nl-NL"/>
          </a:p>
        </p:txBody>
      </p:sp>
      <p:sp>
        <p:nvSpPr>
          <p:cNvPr id="6" name="Tijdelijke aanduiding voor voettekst 5"/>
          <p:cNvSpPr>
            <a:spLocks noGrp="1"/>
          </p:cNvSpPr>
          <p:nvPr>
            <p:ph type="ftr" sz="quarter" idx="11"/>
          </p:nvPr>
        </p:nvSpPr>
        <p:spPr/>
        <p:txBody>
          <a:bodyPr/>
          <a:lstStyle/>
          <a:p>
            <a:r>
              <a:rPr lang="nl-BE"/>
              <a:t>Technologiecampus Gent, faculteit Industriële Ingenieurswetenschappen</a:t>
            </a:r>
            <a:endParaRPr lang="nl-NL"/>
          </a:p>
        </p:txBody>
      </p:sp>
      <p:sp>
        <p:nvSpPr>
          <p:cNvPr id="7" name="Tijdelijke aanduiding voor dianummer 6"/>
          <p:cNvSpPr>
            <a:spLocks noGrp="1"/>
          </p:cNvSpPr>
          <p:nvPr>
            <p:ph type="sldNum" sz="quarter" idx="12"/>
          </p:nvPr>
        </p:nvSpPr>
        <p:spPr/>
        <p:txBody>
          <a:bodyPr/>
          <a:lstStyle/>
          <a:p>
            <a:fld id="{0A297500-7527-634B-90F4-69D0994C32B4}" type="slidenum">
              <a:rPr lang="nl-NL" smtClean="0"/>
              <a:t>‹nr.›</a:t>
            </a:fld>
            <a:endParaRPr lang="nl-NL"/>
          </a:p>
        </p:txBody>
      </p:sp>
      <p:sp>
        <p:nvSpPr>
          <p:cNvPr id="9" name="Tijdelijke aanduiding voor tekst 2"/>
          <p:cNvSpPr>
            <a:spLocks noGrp="1"/>
          </p:cNvSpPr>
          <p:nvPr>
            <p:ph idx="1"/>
          </p:nvPr>
        </p:nvSpPr>
        <p:spPr>
          <a:xfrm>
            <a:off x="576000" y="1656000"/>
            <a:ext cx="5400000" cy="4464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12" name="Content Placeholder 11"/>
          <p:cNvSpPr>
            <a:spLocks noGrp="1"/>
          </p:cNvSpPr>
          <p:nvPr>
            <p:ph sz="quarter" idx="13"/>
          </p:nvPr>
        </p:nvSpPr>
        <p:spPr>
          <a:xfrm>
            <a:off x="6217200" y="1656000"/>
            <a:ext cx="5400000" cy="446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2" name="Titel 1"/>
          <p:cNvSpPr>
            <a:spLocks noGrp="1"/>
          </p:cNvSpPr>
          <p:nvPr>
            <p:ph type="title"/>
          </p:nvPr>
        </p:nvSpPr>
        <p:spPr/>
        <p:txBody>
          <a:bodyPr/>
          <a:lstStyle/>
          <a:p>
            <a:r>
              <a:rPr lang="en-US"/>
              <a:t>Click to edit Master title style</a:t>
            </a:r>
            <a:endParaRPr lang="nl-BE"/>
          </a:p>
        </p:txBody>
      </p:sp>
    </p:spTree>
    <p:extLst>
      <p:ext uri="{BB962C8B-B14F-4D97-AF65-F5344CB8AC3E}">
        <p14:creationId xmlns:p14="http://schemas.microsoft.com/office/powerpoint/2010/main" val="1859589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576000" y="1656000"/>
            <a:ext cx="5421575"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Tijdelijke aanduiding voor inhoud 3"/>
          <p:cNvSpPr>
            <a:spLocks noGrp="1"/>
          </p:cNvSpPr>
          <p:nvPr>
            <p:ph sz="half" idx="2"/>
          </p:nvPr>
        </p:nvSpPr>
        <p:spPr>
          <a:xfrm>
            <a:off x="576000" y="2276271"/>
            <a:ext cx="5421575" cy="383765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ijdelijke aanduiding voor tekst 4"/>
          <p:cNvSpPr>
            <a:spLocks noGrp="1"/>
          </p:cNvSpPr>
          <p:nvPr>
            <p:ph type="body" sz="quarter" idx="3"/>
          </p:nvPr>
        </p:nvSpPr>
        <p:spPr>
          <a:xfrm>
            <a:off x="6172200" y="1656000"/>
            <a:ext cx="5445000"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Tijdelijke aanduiding voor inhoud 5"/>
          <p:cNvSpPr>
            <a:spLocks noGrp="1"/>
          </p:cNvSpPr>
          <p:nvPr>
            <p:ph sz="quarter" idx="4"/>
          </p:nvPr>
        </p:nvSpPr>
        <p:spPr>
          <a:xfrm>
            <a:off x="6172200" y="2276271"/>
            <a:ext cx="5445000" cy="383765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7" name="Tijdelijke aanduiding voor datum 6"/>
          <p:cNvSpPr>
            <a:spLocks noGrp="1"/>
          </p:cNvSpPr>
          <p:nvPr>
            <p:ph type="dt" sz="half" idx="10"/>
          </p:nvPr>
        </p:nvSpPr>
        <p:spPr/>
        <p:txBody>
          <a:bodyPr/>
          <a:lstStyle/>
          <a:p>
            <a:fld id="{C151225D-C070-4332-B04F-40B6DBB92F88}" type="datetime1">
              <a:rPr lang="nl-BE" smtClean="0"/>
              <a:t>27/03/2019</a:t>
            </a:fld>
            <a:endParaRPr lang="nl-NL" dirty="0"/>
          </a:p>
        </p:txBody>
      </p:sp>
      <p:sp>
        <p:nvSpPr>
          <p:cNvPr id="8" name="Tijdelijke aanduiding voor voettekst 7"/>
          <p:cNvSpPr>
            <a:spLocks noGrp="1"/>
          </p:cNvSpPr>
          <p:nvPr>
            <p:ph type="ftr" sz="quarter" idx="11"/>
          </p:nvPr>
        </p:nvSpPr>
        <p:spPr/>
        <p:txBody>
          <a:bodyPr/>
          <a:lstStyle/>
          <a:p>
            <a:r>
              <a:rPr lang="nl-BE"/>
              <a:t>Technologiecampus Gent, faculteit Industriële Ingenieurswetenschappen</a:t>
            </a:r>
            <a:endParaRPr lang="nl-NL"/>
          </a:p>
        </p:txBody>
      </p:sp>
      <p:sp>
        <p:nvSpPr>
          <p:cNvPr id="9" name="Tijdelijke aanduiding voor dianummer 8"/>
          <p:cNvSpPr>
            <a:spLocks noGrp="1"/>
          </p:cNvSpPr>
          <p:nvPr>
            <p:ph type="sldNum" sz="quarter" idx="12"/>
          </p:nvPr>
        </p:nvSpPr>
        <p:spPr/>
        <p:txBody>
          <a:bodyPr/>
          <a:lstStyle/>
          <a:p>
            <a:fld id="{0A297500-7527-634B-90F4-69D0994C32B4}" type="slidenum">
              <a:rPr lang="nl-NL" smtClean="0"/>
              <a:t>‹nr.›</a:t>
            </a:fld>
            <a:endParaRPr lang="nl-NL"/>
          </a:p>
        </p:txBody>
      </p:sp>
      <p:sp>
        <p:nvSpPr>
          <p:cNvPr id="2" name="Titel 1"/>
          <p:cNvSpPr>
            <a:spLocks noGrp="1"/>
          </p:cNvSpPr>
          <p:nvPr>
            <p:ph type="title"/>
          </p:nvPr>
        </p:nvSpPr>
        <p:spPr/>
        <p:txBody>
          <a:bodyPr/>
          <a:lstStyle/>
          <a:p>
            <a:r>
              <a:rPr lang="en-US"/>
              <a:t>Click to edit Master title style</a:t>
            </a:r>
            <a:endParaRPr lang="nl-BE"/>
          </a:p>
        </p:txBody>
      </p:sp>
    </p:spTree>
    <p:extLst>
      <p:ext uri="{BB962C8B-B14F-4D97-AF65-F5344CB8AC3E}">
        <p14:creationId xmlns:p14="http://schemas.microsoft.com/office/powerpoint/2010/main" val="1784001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fld id="{4765BD74-6176-4D14-A82C-CF7AA8CEE67B}" type="datetime1">
              <a:rPr lang="nl-BE" smtClean="0"/>
              <a:t>27/03/2019</a:t>
            </a:fld>
            <a:endParaRPr lang="nl-NL"/>
          </a:p>
        </p:txBody>
      </p:sp>
      <p:sp>
        <p:nvSpPr>
          <p:cNvPr id="4" name="Tijdelijke aanduiding voor voettekst 3"/>
          <p:cNvSpPr>
            <a:spLocks noGrp="1"/>
          </p:cNvSpPr>
          <p:nvPr>
            <p:ph type="ftr" sz="quarter" idx="11"/>
          </p:nvPr>
        </p:nvSpPr>
        <p:spPr/>
        <p:txBody>
          <a:bodyPr/>
          <a:lstStyle/>
          <a:p>
            <a:r>
              <a:rPr lang="nl-BE"/>
              <a:t>Technologiecampus Gent, faculteit Industriële Ingenieurswetenschappen</a:t>
            </a:r>
            <a:endParaRPr lang="nl-NL"/>
          </a:p>
        </p:txBody>
      </p:sp>
      <p:sp>
        <p:nvSpPr>
          <p:cNvPr id="5" name="Tijdelijke aanduiding voor dianummer 4"/>
          <p:cNvSpPr>
            <a:spLocks noGrp="1"/>
          </p:cNvSpPr>
          <p:nvPr>
            <p:ph type="sldNum" sz="quarter" idx="12"/>
          </p:nvPr>
        </p:nvSpPr>
        <p:spPr/>
        <p:txBody>
          <a:bodyPr/>
          <a:lstStyle/>
          <a:p>
            <a:fld id="{0A297500-7527-634B-90F4-69D0994C32B4}" type="slidenum">
              <a:rPr lang="nl-NL" smtClean="0"/>
              <a:t>‹nr.›</a:t>
            </a:fld>
            <a:endParaRPr lang="nl-NL"/>
          </a:p>
        </p:txBody>
      </p:sp>
      <p:sp>
        <p:nvSpPr>
          <p:cNvPr id="6" name="Title 5"/>
          <p:cNvSpPr>
            <a:spLocks noGrp="1"/>
          </p:cNvSpPr>
          <p:nvPr>
            <p:ph type="title"/>
          </p:nvPr>
        </p:nvSpPr>
        <p:spPr/>
        <p:txBody>
          <a:bodyPr/>
          <a:lstStyle/>
          <a:p>
            <a:r>
              <a:rPr lang="en-US"/>
              <a:t>Click to edit Master title style</a:t>
            </a:r>
            <a:endParaRPr lang="nl-NL"/>
          </a:p>
        </p:txBody>
      </p:sp>
    </p:spTree>
    <p:extLst>
      <p:ext uri="{BB962C8B-B14F-4D97-AF65-F5344CB8AC3E}">
        <p14:creationId xmlns:p14="http://schemas.microsoft.com/office/powerpoint/2010/main" val="546631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A43878EE-CBAC-4D55-8B06-CB6D4F5064DA}" type="datetime1">
              <a:rPr lang="nl-BE" smtClean="0"/>
              <a:t>27/03/2019</a:t>
            </a:fld>
            <a:endParaRPr lang="nl-NL"/>
          </a:p>
        </p:txBody>
      </p:sp>
      <p:sp>
        <p:nvSpPr>
          <p:cNvPr id="3" name="Tijdelijke aanduiding voor voettekst 2"/>
          <p:cNvSpPr>
            <a:spLocks noGrp="1"/>
          </p:cNvSpPr>
          <p:nvPr>
            <p:ph type="ftr" sz="quarter" idx="11"/>
          </p:nvPr>
        </p:nvSpPr>
        <p:spPr/>
        <p:txBody>
          <a:bodyPr/>
          <a:lstStyle/>
          <a:p>
            <a:r>
              <a:rPr lang="nl-BE"/>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‹nr.›</a:t>
            </a:fld>
            <a:endParaRPr lang="nl-NL"/>
          </a:p>
        </p:txBody>
      </p:sp>
    </p:spTree>
    <p:extLst>
      <p:ext uri="{BB962C8B-B14F-4D97-AF65-F5344CB8AC3E}">
        <p14:creationId xmlns:p14="http://schemas.microsoft.com/office/powerpoint/2010/main" val="307772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ekopSlot">
    <p:spTree>
      <p:nvGrpSpPr>
        <p:cNvPr id="1" name=""/>
        <p:cNvGrpSpPr/>
        <p:nvPr/>
      </p:nvGrpSpPr>
      <p:grpSpPr>
        <a:xfrm>
          <a:off x="0" y="0"/>
          <a:ext cx="0" cy="0"/>
          <a:chOff x="0" y="0"/>
          <a:chExt cx="0" cy="0"/>
        </a:xfrm>
      </p:grpSpPr>
      <p:sp>
        <p:nvSpPr>
          <p:cNvPr id="9" name="Rechthoek 8"/>
          <p:cNvSpPr/>
          <p:nvPr userDrawn="1"/>
        </p:nvSpPr>
        <p:spPr>
          <a:xfrm>
            <a:off x="0" y="0"/>
            <a:ext cx="12193200" cy="6209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title"/>
          </p:nvPr>
        </p:nvSpPr>
        <p:spPr>
          <a:xfrm>
            <a:off x="579120" y="510988"/>
            <a:ext cx="11039793" cy="5184424"/>
          </a:xfrm>
        </p:spPr>
        <p:txBody>
          <a:bodyPr anchor="ctr" anchorCtr="0">
            <a:noAutofit/>
          </a:bodyPr>
          <a:lstStyle>
            <a:lvl1pPr algn="ctr">
              <a:defRPr sz="6000" baseline="0">
                <a:solidFill>
                  <a:schemeClr val="bg1"/>
                </a:solidFill>
              </a:defRPr>
            </a:lvl1pPr>
          </a:lstStyle>
          <a:p>
            <a:r>
              <a:rPr lang="en-US" dirty="0"/>
              <a:t>Click to edit Master title style</a:t>
            </a:r>
            <a:endParaRPr lang="nl-NL" dirty="0"/>
          </a:p>
        </p:txBody>
      </p:sp>
      <p:sp>
        <p:nvSpPr>
          <p:cNvPr id="4" name="Tijdelijke aanduiding voor datum 3"/>
          <p:cNvSpPr>
            <a:spLocks noGrp="1"/>
          </p:cNvSpPr>
          <p:nvPr>
            <p:ph type="dt" sz="half" idx="10"/>
          </p:nvPr>
        </p:nvSpPr>
        <p:spPr/>
        <p:txBody>
          <a:bodyPr/>
          <a:lstStyle/>
          <a:p>
            <a:fld id="{81FE72EC-EE2C-486F-9DAA-1F302E3F0291}" type="datetime1">
              <a:rPr lang="nl-BE" smtClean="0"/>
              <a:t>27/03/2019</a:t>
            </a:fld>
            <a:endParaRPr lang="nl-NL" dirty="0"/>
          </a:p>
        </p:txBody>
      </p:sp>
      <p:sp>
        <p:nvSpPr>
          <p:cNvPr id="5" name="Tijdelijke aanduiding voor voettekst 4"/>
          <p:cNvSpPr>
            <a:spLocks noGrp="1"/>
          </p:cNvSpPr>
          <p:nvPr>
            <p:ph type="ftr" sz="quarter" idx="11"/>
          </p:nvPr>
        </p:nvSpPr>
        <p:spPr/>
        <p:txBody>
          <a:bodyPr/>
          <a:lstStyle/>
          <a:p>
            <a:r>
              <a:rPr lang="nl-BE"/>
              <a:t>Technologiecampus Gent, faculteit Industriële Ingenieurswetenschappen</a:t>
            </a:r>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‹nr.›</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hoek 6"/>
          <p:cNvSpPr/>
          <p:nvPr userDrawn="1"/>
        </p:nvSpPr>
        <p:spPr>
          <a:xfrm>
            <a:off x="0" y="6210000"/>
            <a:ext cx="12192000"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8" name="Afbeelding 7"/>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1041200" y="6353999"/>
            <a:ext cx="1008305" cy="360000"/>
          </a:xfrm>
          <a:prstGeom prst="rect">
            <a:avLst/>
          </a:prstGeom>
        </p:spPr>
      </p:pic>
      <p:sp>
        <p:nvSpPr>
          <p:cNvPr id="2" name="Tijdelijke aanduiding voor titel 1"/>
          <p:cNvSpPr>
            <a:spLocks noGrp="1"/>
          </p:cNvSpPr>
          <p:nvPr>
            <p:ph type="title"/>
          </p:nvPr>
        </p:nvSpPr>
        <p:spPr>
          <a:xfrm>
            <a:off x="576000" y="207036"/>
            <a:ext cx="11041200" cy="1152000"/>
          </a:xfrm>
          <a:prstGeom prst="rect">
            <a:avLst/>
          </a:prstGeom>
        </p:spPr>
        <p:txBody>
          <a:bodyPr vert="horz" lIns="0" tIns="0" rIns="0" bIns="0" rtlCol="0" anchor="ctr"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656000"/>
            <a:ext cx="11041200" cy="4464000"/>
          </a:xfrm>
          <a:prstGeom prst="rect">
            <a:avLst/>
          </a:prstGeom>
        </p:spPr>
        <p:txBody>
          <a:bodyPr vert="horz" lIns="91440" tIns="45720" rIns="91440" bIns="4572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68B84DB0-B6A9-48D9-A086-A3E5FC5D790F}" type="datetime1">
              <a:rPr lang="nl-BE" smtClean="0"/>
              <a:t>27/03/2019</a:t>
            </a:fld>
            <a:endParaRPr lang="nl-NL" dirty="0"/>
          </a:p>
        </p:txBody>
      </p:sp>
      <p:sp>
        <p:nvSpPr>
          <p:cNvPr id="5" name="Tijdelijke aanduiding voor voettekst 4"/>
          <p:cNvSpPr>
            <a:spLocks noGrp="1"/>
          </p:cNvSpPr>
          <p:nvPr>
            <p:ph type="ftr" sz="quarter" idx="3"/>
          </p:nvPr>
        </p:nvSpPr>
        <p:spPr>
          <a:xfrm>
            <a:off x="6033600"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r>
              <a:rPr lang="nl-BE"/>
              <a:t>Technologiecampus Gent, faculteit Industriële Ingenieurswetenschappen</a:t>
            </a:r>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‹nr.›</a:t>
            </a:fld>
            <a:endParaRPr lang="nl-NL" dirty="0"/>
          </a:p>
        </p:txBody>
      </p:sp>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2" r:id="rId5"/>
    <p:sldLayoutId id="2147483653" r:id="rId6"/>
    <p:sldLayoutId id="2147483654" r:id="rId7"/>
    <p:sldLayoutId id="2147483655" r:id="rId8"/>
    <p:sldLayoutId id="2147483661" r:id="rId9"/>
  </p:sldLayoutIdLst>
  <p:hf hdr="0" dt="0"/>
  <p:txStyles>
    <p:title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42" userDrawn="1">
          <p15:clr>
            <a:srgbClr val="F26B43"/>
          </p15:clr>
        </p15:guide>
        <p15:guide id="2" pos="7319" userDrawn="1">
          <p15:clr>
            <a:srgbClr val="F26B43"/>
          </p15:clr>
        </p15:guide>
        <p15:guide id="3" orient="horz" pos="3857" userDrawn="1">
          <p15:clr>
            <a:srgbClr val="F26B43"/>
          </p15:clr>
        </p15:guide>
        <p15:guide id="4" pos="36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hoek 6"/>
          <p:cNvSpPr/>
          <p:nvPr/>
        </p:nvSpPr>
        <p:spPr>
          <a:xfrm>
            <a:off x="0" y="6210000"/>
            <a:ext cx="12192000"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8" name="Afbeelding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41200" y="6353999"/>
            <a:ext cx="1008305" cy="360000"/>
          </a:xfrm>
          <a:prstGeom prst="rect">
            <a:avLst/>
          </a:prstGeom>
        </p:spPr>
      </p:pic>
      <p:sp>
        <p:nvSpPr>
          <p:cNvPr id="2" name="Tijdelijke aanduiding voor titel 1"/>
          <p:cNvSpPr>
            <a:spLocks noGrp="1"/>
          </p:cNvSpPr>
          <p:nvPr>
            <p:ph type="title"/>
          </p:nvPr>
        </p:nvSpPr>
        <p:spPr>
          <a:xfrm>
            <a:off x="576000" y="216000"/>
            <a:ext cx="11041200" cy="1152000"/>
          </a:xfrm>
          <a:prstGeom prst="rect">
            <a:avLst/>
          </a:prstGeom>
        </p:spPr>
        <p:txBody>
          <a:bodyPr vert="horz" lIns="0" tIns="0" rIns="0" bIns="0" rtlCol="0" anchor="ctr"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656000"/>
            <a:ext cx="11041200" cy="4464000"/>
          </a:xfrm>
          <a:prstGeom prst="rect">
            <a:avLst/>
          </a:prstGeom>
        </p:spPr>
        <p:txBody>
          <a:bodyPr vert="horz" lIns="91440" tIns="45720" rIns="91440" bIns="4572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126EDFC9-25A4-4025-B417-B73F605F31CA}" type="datetime1">
              <a:rPr lang="nl-BE" smtClean="0"/>
              <a:t>27/03/2019</a:t>
            </a:fld>
            <a:endParaRPr lang="nl-NL" dirty="0"/>
          </a:p>
        </p:txBody>
      </p:sp>
      <p:sp>
        <p:nvSpPr>
          <p:cNvPr id="5" name="Tijdelijke aanduiding voor voettekst 4"/>
          <p:cNvSpPr>
            <a:spLocks noGrp="1"/>
          </p:cNvSpPr>
          <p:nvPr>
            <p:ph type="ftr" sz="quarter" idx="3"/>
          </p:nvPr>
        </p:nvSpPr>
        <p:spPr>
          <a:xfrm>
            <a:off x="6033600"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r>
              <a:rPr lang="nl-BE"/>
              <a:t>Technologiecampus Gent, faculteit Industriële Ingenieurswetenschappen</a:t>
            </a:r>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‹nr.›</a:t>
            </a:fld>
            <a:endParaRPr lang="nl-NL" dirty="0"/>
          </a:p>
        </p:txBody>
      </p:sp>
    </p:spTree>
    <p:extLst>
      <p:ext uri="{BB962C8B-B14F-4D97-AF65-F5344CB8AC3E}">
        <p14:creationId xmlns:p14="http://schemas.microsoft.com/office/powerpoint/2010/main" val="173252323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Lst>
  <p:hf hdr="0" dt="0"/>
  <p:txStyles>
    <p:title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jp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youtube.com/watch?v=FZp8gnBc8eg"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tinyurl.com/y3jo39l2" TargetMode="External"/><Relationship Id="rId2" Type="http://schemas.openxmlformats.org/officeDocument/2006/relationships/hyperlink" Target="https://www.dropbox.com/sh/bkmq8dwo2vaz63j/AAAd5hA0AhcCNwkP8xAafiola?dl=0" TargetMode="Externa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tinyurl.com/y3jo39l2" TargetMode="External"/><Relationship Id="rId2" Type="http://schemas.openxmlformats.org/officeDocument/2006/relationships/hyperlink" Target="https://www.dropbox.com/sh/bkmq8dwo2vaz63j/AAAd5hA0AhcCNwkP8xAafiola?dl=0" TargetMode="Externa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p:txBody>
          <a:bodyPr/>
          <a:lstStyle/>
          <a:p>
            <a:r>
              <a:rPr lang="nl-NL" dirty="0"/>
              <a:t>Opleiding</a:t>
            </a:r>
            <a:br>
              <a:rPr lang="nl-NL" dirty="0"/>
            </a:br>
            <a:r>
              <a:rPr lang="nl-NL" dirty="0"/>
              <a:t>Bouw je eigen hartslagmeter-app</a:t>
            </a:r>
            <a:br>
              <a:rPr lang="nl-NL" dirty="0"/>
            </a:br>
            <a:endParaRPr lang="nl-NL" dirty="0"/>
          </a:p>
        </p:txBody>
      </p:sp>
      <p:sp>
        <p:nvSpPr>
          <p:cNvPr id="9" name="Ondertitel 8"/>
          <p:cNvSpPr>
            <a:spLocks noGrp="1"/>
          </p:cNvSpPr>
          <p:nvPr>
            <p:ph type="subTitle" idx="1"/>
          </p:nvPr>
        </p:nvSpPr>
        <p:spPr/>
        <p:txBody>
          <a:bodyPr/>
          <a:lstStyle/>
          <a:p>
            <a:r>
              <a:rPr lang="nl-NL" dirty="0"/>
              <a:t>Hanne Deprez</a:t>
            </a:r>
          </a:p>
        </p:txBody>
      </p:sp>
      <p:pic>
        <p:nvPicPr>
          <p:cNvPr id="2" name="Tijdelijke aanduiding voor afbeelding 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2504" r="22504"/>
          <a:stretch>
            <a:fillRect/>
          </a:stretch>
        </p:blipFill>
        <p:spPr>
          <a:xfrm>
            <a:off x="6672523" y="1064971"/>
            <a:ext cx="4944675" cy="5058018"/>
          </a:xfrm>
        </p:spPr>
      </p:pic>
    </p:spTree>
    <p:extLst>
      <p:ext uri="{BB962C8B-B14F-4D97-AF65-F5344CB8AC3E}">
        <p14:creationId xmlns:p14="http://schemas.microsoft.com/office/powerpoint/2010/main" val="362829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nl-BE" dirty="0"/>
              <a:t>Innovation Lab doelen</a:t>
            </a:r>
          </a:p>
        </p:txBody>
      </p:sp>
      <p:sp>
        <p:nvSpPr>
          <p:cNvPr id="23" name="Oval 22"/>
          <p:cNvSpPr/>
          <p:nvPr/>
        </p:nvSpPr>
        <p:spPr>
          <a:xfrm>
            <a:off x="4511824" y="5157192"/>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Fysica</a:t>
            </a:r>
          </a:p>
        </p:txBody>
      </p:sp>
      <p:sp>
        <p:nvSpPr>
          <p:cNvPr id="24" name="Oval 23"/>
          <p:cNvSpPr/>
          <p:nvPr/>
        </p:nvSpPr>
        <p:spPr>
          <a:xfrm>
            <a:off x="2567608" y="5157192"/>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Chemie</a:t>
            </a:r>
          </a:p>
        </p:txBody>
      </p:sp>
      <p:sp>
        <p:nvSpPr>
          <p:cNvPr id="25" name="Oval 24"/>
          <p:cNvSpPr/>
          <p:nvPr/>
        </p:nvSpPr>
        <p:spPr>
          <a:xfrm>
            <a:off x="8328248" y="5157192"/>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Infor-matica</a:t>
            </a:r>
          </a:p>
        </p:txBody>
      </p:sp>
      <p:sp>
        <p:nvSpPr>
          <p:cNvPr id="26" name="Oval 25"/>
          <p:cNvSpPr/>
          <p:nvPr/>
        </p:nvSpPr>
        <p:spPr>
          <a:xfrm>
            <a:off x="6456040" y="5157192"/>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Wis-kunde</a:t>
            </a:r>
          </a:p>
        </p:txBody>
      </p:sp>
      <p:sp>
        <p:nvSpPr>
          <p:cNvPr id="27" name="Oval 26"/>
          <p:cNvSpPr/>
          <p:nvPr/>
        </p:nvSpPr>
        <p:spPr>
          <a:xfrm>
            <a:off x="3467708" y="1556792"/>
            <a:ext cx="5472608"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Maatschappelijke uitdagingen</a:t>
            </a:r>
          </a:p>
        </p:txBody>
      </p:sp>
      <p:sp>
        <p:nvSpPr>
          <p:cNvPr id="3" name="Down Arrow 2"/>
          <p:cNvSpPr/>
          <p:nvPr/>
        </p:nvSpPr>
        <p:spPr>
          <a:xfrm rot="10800000">
            <a:off x="8832304" y="4221088"/>
            <a:ext cx="936104" cy="762384"/>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dirty="0">
              <a:solidFill>
                <a:schemeClr val="tx1"/>
              </a:solidFill>
            </a:endParaRPr>
          </a:p>
        </p:txBody>
      </p:sp>
      <p:sp>
        <p:nvSpPr>
          <p:cNvPr id="4" name="TextBox 3"/>
          <p:cNvSpPr txBox="1"/>
          <p:nvPr/>
        </p:nvSpPr>
        <p:spPr>
          <a:xfrm>
            <a:off x="9143902" y="4407496"/>
            <a:ext cx="269626" cy="461665"/>
          </a:xfrm>
          <a:prstGeom prst="rect">
            <a:avLst/>
          </a:prstGeom>
          <a:noFill/>
        </p:spPr>
        <p:txBody>
          <a:bodyPr wrap="none" rtlCol="0">
            <a:spAutoFit/>
          </a:bodyPr>
          <a:lstStyle/>
          <a:p>
            <a:r>
              <a:rPr lang="nl-BE" sz="2400" dirty="0"/>
              <a:t>!</a:t>
            </a:r>
          </a:p>
        </p:txBody>
      </p:sp>
      <p:sp>
        <p:nvSpPr>
          <p:cNvPr id="28" name="Down Arrow 27"/>
          <p:cNvSpPr/>
          <p:nvPr/>
        </p:nvSpPr>
        <p:spPr>
          <a:xfrm rot="10800000">
            <a:off x="6816080" y="4221088"/>
            <a:ext cx="936104" cy="762384"/>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dirty="0">
              <a:solidFill>
                <a:schemeClr val="tx1"/>
              </a:solidFill>
            </a:endParaRPr>
          </a:p>
        </p:txBody>
      </p:sp>
      <p:sp>
        <p:nvSpPr>
          <p:cNvPr id="29" name="TextBox 28"/>
          <p:cNvSpPr txBox="1"/>
          <p:nvPr/>
        </p:nvSpPr>
        <p:spPr>
          <a:xfrm>
            <a:off x="7127678" y="4407496"/>
            <a:ext cx="269626" cy="461665"/>
          </a:xfrm>
          <a:prstGeom prst="rect">
            <a:avLst/>
          </a:prstGeom>
          <a:noFill/>
        </p:spPr>
        <p:txBody>
          <a:bodyPr wrap="none" rtlCol="0">
            <a:spAutoFit/>
          </a:bodyPr>
          <a:lstStyle/>
          <a:p>
            <a:r>
              <a:rPr lang="nl-BE" sz="2400" dirty="0"/>
              <a:t>!</a:t>
            </a:r>
          </a:p>
        </p:txBody>
      </p:sp>
      <p:sp>
        <p:nvSpPr>
          <p:cNvPr id="30" name="Down Arrow 29"/>
          <p:cNvSpPr/>
          <p:nvPr/>
        </p:nvSpPr>
        <p:spPr>
          <a:xfrm rot="10800000">
            <a:off x="4871864" y="4221088"/>
            <a:ext cx="936104" cy="762384"/>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dirty="0">
              <a:solidFill>
                <a:schemeClr val="tx1"/>
              </a:solidFill>
            </a:endParaRPr>
          </a:p>
        </p:txBody>
      </p:sp>
      <p:sp>
        <p:nvSpPr>
          <p:cNvPr id="31" name="TextBox 30"/>
          <p:cNvSpPr txBox="1"/>
          <p:nvPr/>
        </p:nvSpPr>
        <p:spPr>
          <a:xfrm>
            <a:off x="5183462" y="4407496"/>
            <a:ext cx="269626" cy="461665"/>
          </a:xfrm>
          <a:prstGeom prst="rect">
            <a:avLst/>
          </a:prstGeom>
          <a:noFill/>
        </p:spPr>
        <p:txBody>
          <a:bodyPr wrap="none" rtlCol="0">
            <a:spAutoFit/>
          </a:bodyPr>
          <a:lstStyle/>
          <a:p>
            <a:r>
              <a:rPr lang="nl-BE" sz="2400" dirty="0"/>
              <a:t>!</a:t>
            </a:r>
          </a:p>
        </p:txBody>
      </p:sp>
      <p:sp>
        <p:nvSpPr>
          <p:cNvPr id="32" name="Down Arrow 31"/>
          <p:cNvSpPr/>
          <p:nvPr/>
        </p:nvSpPr>
        <p:spPr>
          <a:xfrm rot="10800000">
            <a:off x="2927648" y="4221088"/>
            <a:ext cx="936104" cy="762384"/>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dirty="0">
              <a:solidFill>
                <a:schemeClr val="tx1"/>
              </a:solidFill>
            </a:endParaRPr>
          </a:p>
        </p:txBody>
      </p:sp>
      <p:sp>
        <p:nvSpPr>
          <p:cNvPr id="33" name="TextBox 32"/>
          <p:cNvSpPr txBox="1"/>
          <p:nvPr/>
        </p:nvSpPr>
        <p:spPr>
          <a:xfrm>
            <a:off x="3239246" y="4407496"/>
            <a:ext cx="269626" cy="461665"/>
          </a:xfrm>
          <a:prstGeom prst="rect">
            <a:avLst/>
          </a:prstGeom>
          <a:noFill/>
        </p:spPr>
        <p:txBody>
          <a:bodyPr wrap="none" rtlCol="0">
            <a:spAutoFit/>
          </a:bodyPr>
          <a:lstStyle/>
          <a:p>
            <a:r>
              <a:rPr lang="nl-BE" sz="2400" dirty="0"/>
              <a:t>!</a:t>
            </a:r>
          </a:p>
        </p:txBody>
      </p:sp>
      <p:sp>
        <p:nvSpPr>
          <p:cNvPr id="5" name="Rectangle 4"/>
          <p:cNvSpPr/>
          <p:nvPr/>
        </p:nvSpPr>
        <p:spPr>
          <a:xfrm>
            <a:off x="2351584" y="3284984"/>
            <a:ext cx="7704856" cy="792088"/>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400" dirty="0"/>
              <a:t>Oplossingen voor morgen</a:t>
            </a:r>
          </a:p>
        </p:txBody>
      </p:sp>
      <p:sp>
        <p:nvSpPr>
          <p:cNvPr id="17" name="Down Arrow 16"/>
          <p:cNvSpPr/>
          <p:nvPr/>
        </p:nvSpPr>
        <p:spPr>
          <a:xfrm rot="10800000">
            <a:off x="5735960" y="2420888"/>
            <a:ext cx="936104" cy="762384"/>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dirty="0">
              <a:solidFill>
                <a:schemeClr val="tx1"/>
              </a:solidFill>
            </a:endParaRPr>
          </a:p>
        </p:txBody>
      </p:sp>
      <p:sp>
        <p:nvSpPr>
          <p:cNvPr id="18" name="TextBox 17"/>
          <p:cNvSpPr txBox="1"/>
          <p:nvPr/>
        </p:nvSpPr>
        <p:spPr>
          <a:xfrm>
            <a:off x="6047558" y="2607296"/>
            <a:ext cx="269626" cy="461665"/>
          </a:xfrm>
          <a:prstGeom prst="rect">
            <a:avLst/>
          </a:prstGeom>
          <a:noFill/>
        </p:spPr>
        <p:txBody>
          <a:bodyPr wrap="none" rtlCol="0">
            <a:spAutoFit/>
          </a:bodyPr>
          <a:lstStyle/>
          <a:p>
            <a:r>
              <a:rPr lang="nl-BE" sz="2400" dirty="0"/>
              <a:t>!</a:t>
            </a:r>
          </a:p>
        </p:txBody>
      </p:sp>
      <p:pic>
        <p:nvPicPr>
          <p:cNvPr id="2051"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499244" y="1356022"/>
            <a:ext cx="1828569" cy="121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AutoShape 7" descr="data:image/jpeg;base64,/9j/4AAQSkZJRgABAQAAAQABAAD/2wCEAAkGBxQTEhUUExQVFhUXGR0bGRgYFyAdHBodHh8cGhoaHB8fHyggIB4lHxoYITEhJSkrLi4vHB8zODQsNygtLisBCgoKDg0OGxAQGzQmICQsLCwsLCw0NDQvLCwsLCwsLCwsLCwsLCw0LCwsLCwsLCwsLCwsLCwsLCwsLCwsLCwsLP/AABEIAMIBAwMBEQACEQEDEQH/xAAcAAACAwEBAQEAAAAAAAAAAAAFBgMEBwIAAQj/xABOEAABAwIEAwYDBAUIBwYHAAABAgMRAAQFEiExBkFRBxMiYXGBMpGhFEKxwSMzUtHwJGJygpKi4fEVFkNTsrPCFyVzg5PDNFRjdLTS4v/EABoBAAMBAQEBAAAAAAAAAAAAAAIDBAEABQb/xAA7EQACAQIEAQsDAwMDBAMAAAABAgADEQQSITFBEyIyUWFxgZGh0fAUscEjQuEzUvEFJHJigpLiFTRD/9oADAMBAAIRAxEAPwA1i3aIEqEMBZ1BzgAaxsQTXt/SKgKkkd08pabk3a0pJ4xtHSe8w9tRywcoCj1jVIo1wz5SVc6dnpNKMOM4dxHCXMoctnWVazBgfRWvyrBy66Fh4zstS2krDB8GcGZF06hXRQ/GUfnSg1UnVQYeaoBt885CrgmzdJDd/bE7gKAB/wCL8q5ip0anMFZxuDIHeyh3RTamXEkA6LIJn2j60vLh83OBhfVdcEXfZxdoCiWFgD9lSFfIAzQijQc6G0YMSIEuuELhE5mnUxrq2r8Yig+jv0WjBiFMH3NmshIUvNAMCZy+VZUw9TKLtf8AENWXWwl4cKXDiVuMtLU2ndUfxPtR1sLzubtwvAFdRox1i+4gpMHQ1CVKmxj73nya4zp9UZrWN5wnNZOnjWGdPV06S27BUYAo6dMsbCYTaO2E8BKMF4luRIEE/wCW3OqctNB1mStiL9GMY4XYQmIWoGPiOm+hAj3reWZtLC0UXaVneC2ylRbVlOkFYChAEaaZk/WtSqBuPGbyp4xTxXAnGPjIiQAoCUkzPTprrTSgIuD8vGrUDbQM2UhQcdAUnWEDnHwg9EE6aa6GoTYNmfy+3hH6kWXz+cZBdk5vFBJgmOU6x5EbRyoKgYNzt4S2tpPtlbqWtKUxJIGuw21V0FHTQsRbeYzBQSYYbw8Ej9QSUpVGfu1eIT4eR9aoCqeAO3/SYkvbr+8sOWrc5l/aUOpiFApcSI21Eq0pjU7sHOYEcd/cwQxtYWI8oZtcVuHG1NNvLUqCMxYOYA6Sgpy8p68qoGeoDZj3kf4iGpopuR6/5l3E+/e7gLJSSSAlYIPMSQYP3vqOtVU6aMRl03i1ype0sWjKbQFF0tLaJCk/dzTBOpETAJ0jbqa3lVpJuN9DBJNU3QXhs8U29ulKz+iC0/CpMGSNYAUoSBlEHnSqpGUGqbdV/tFCg7mw1tE6749eUy6StJ7xSsqVJlSQpUhIII0ESZmkLVppT5QHXgPQeQ3lYwi5gLbTP1GTXlE3M9Cdi3UdQk/Ki5JjsJ2YTfcYxPD21lNzY92oEfCE8+fhUP49K9VKdbLmFQW7f8TzAS+qyhY3eEd4pSe+ZBPRRGbfYZv3UefEohCkG51m5GbpQ2r7I6nKm7J/poT8vhTQjlwdafl/kxJQLrB9xwElzxIeYM7/AKOPqFH8K04tQbPThCtYb+spOdnS5SYbOsEpcIMdYIii+qwxNypBhcubaGDrzs+uW1qLYzCfCpKgCR0Os0palNtS1u+MFcEaz2I4PfsiG37opMH/AGh10JG5pgp02GjAd8FaiHdRIW+IsTaXCn1f0XEp+soB+tb9Ep4jwM21M8IzW6cReZUosWzqSCRnQMxmSSIVHPfSgdaCPYsb/N4sBOF4SsOJrfu2y4tFspsKzMaAK8JEAHlO0cxFKq4d0Yje9rGAUN9BeYHxQ+ly4dWnQKWogeRUSPpFRYqxfeepRBCgGCKljp9rZk9XTp41k6dtIkxRouY2mE2mr8DcLFoJedAzGCgRJSNdTOgPnuPc1Y1kUoN5BVq5jYRixjEkMAqcISDtOqldQB7eQ1FKWnm2gLdtol3vHaQR3bcgc1K1iIiAIGsdaMimNzePFAkayxhvHDSjC0kCNyoq+kfma0Kh6LecxqLCNzIbuGt0OIUNCdv3gzQgsjXiDcaTLOMOH1WjszmSqSgxEdJ5SOnkOtdUUH9Qf46v4llKpnFotBk6K5EwTNI5M2DcLx9+EK4aooUMgJ1CT/OBKVQY31qykMp5vd9jEvqNYUxRoZUIV3SJSDC0yBGmWRqmOhplZFUAaDvH54RVMm5Iv4SDC2WswzN5k8yw+QT7EgUNJAeiP/FvxpCqFrb+YjtwZgBuFt3bS3gw04AoLUBmCSCoQNVCOtMNRGAIdr20HvEVLqpVgJomO4Fa3DzaiopdSnQo5jfXQj8KXh61WkC2W421inZBoNpVxDglt9QWpzOpA8AUBAO0nqY0mi+sAtdNpiKQLIYtca9mjrzbXchCnE/EoqgkQZAneVGddopdeumItm0IO/Z1R9DPTJvtM7xTs+v2t7dxQ6pGb/hmlGjfRWB+dspFZeOkm4S4HdfclwZMh1QtsmdOfQex2p9DDZbVKmwO3XFYjFBBYTTbfg+1CRmaSTG4QoA+wUPwqpqovzRYeHtPNNd+uWcewTDnbhZfuFocyiQVAADkdU/nSKT18t1QEfO2U0mAFl27oKTwbZLV+ivkqg5iJQTlG+xEctYpprVN2pwmqsohLEuEEPhKGHmkNJjwjUn+cozqaEYgqtnBi6bFTdtTPtzwYGyAy2dviFwoKO0yNB/HtQ08Qh1Y+k4s/wC4jyEpnA79CbpA7xxC0ANhToMHcxKpBozUok3B+eU7m3U2seMX28OxVrQfaMo3AlUHnEa/KiFRRxB8o48k0N8O316sL7xx5CwAW0qaMLnfxK09vei/TJsyi3G2lvWJqKqkZYzPv3zTanFoadECUg+KOemWDpPP51PbDO2VSR875mU9crYRxraPJBU4Wi1JKNYKRz0GoA5cqB6DAkJzr8eqGabCwaY/xNiYu79akFSUrJyjnoDr7xPvWoTUqLSzHbh4mVovJ09YmrVJrzAb6yqRxWWmzwrhOnq686ertZkZuBcK7+4TIlKSFKkxoNfqYHvVmGSwLyfEPlWbPf3AabKzOVIJMCBA1j15D1rFUu1pBbhMN4ix1y4dKySBsEg6JHID9/OsqVSOam09KnTCiCO9PP61MWbjG2E7S/HIH2/cRWh+wfO6060YuFOKVW7gkDuyfGkEx6gTuOvtVKVQ/NItJ6tHMJqONYWi8tVgEHMnO2d+WYQehBjoJo1Yg5W7pGrFGvMTKAkpSQZC9dxAkT89fSKU1hZLa39p6OpueyXE3QBOWQJBkbgQIUPQgGmmpa9vmm8DLfeXGRn1QqAeZWsAeZzJIpqG/OX7n8giLOmh/H4kyrBCn7ZpbgUVrAlJSQEKMEyI1HnQ1QGZATc69W3hNVyFZgP8zfLPC/sTPc2gRrJSHFnRWknQGRtpp9aFSlQgvoB1CSMx3J3nxu5vE/rLZpwfzFgH+9TGXDnouR3j2gAW3EtLUhWrls4kxuAFdOaDP+VAAw0SoD87ZvMt0Z5l9kaJfcb8lqP/ALoNcyVTqUB7v/WGCOBhRhKiJS4hQ80z9UkD6VKxUbqR87RKERiLgj53SYoJ+JCT6GfxFBccDCZD+5QfnbKL9m2VElqT7fvqhargaNI3RQej885+euP8aU5eOrTpKEDT0qisGoMyA8BKMKgFMA9ZlLhXEFh57cywv/p1pmFZnquCf2k/aHXUZR3iW+Ibhxpq1CtA4whz1J5msxOMIRFU8Ne+ZQUMzHqNp8P2lthl4qOV1eVKc5Ct4Gm4nl61gaqEDHiRp37Tr0yxXqjUriV9D982C4nwN5PGTlJAEp16ztVDU89RlOy2O295KKa5EPabwXf9oN20tTaXlpymDICiTzJkGp8VUpLVKBRppKadAFb9cNYB2g3SmHHnHkEMrQktlAzKBiDI2nUVlIUXUswt3RdSnlYIOP4jWvj2xLCnytQWpOUtEmQdeW0anxDf6UoU22uMo1v81gGkSbW19JitpiBS4/lIhTDg+cUa1Azv/wAWMrdNF7xA7Dqs2dJMjc+0VNh3cPnXhxjXAtYyoVbUi+ghzihE2fa2ZPCs0nTwrdZ01bshswUuuEbFKfhn9pR1O2yavBy0QOsn0t7yDEnnAS92p3uVhKQfjOoJ5J1mPWKymCqs1oNAXa8xs1CZ6M9FdOn3NXXM6eCq0GdNi7KsULjCmyfEhQjUTB1gDfef4FVscyhvOediEs0R+0bDu5vXcoISo5/7UE/Uml1wbBvnVKsO10EWUqgbaGRudeopIJCg23jrXMnS+sDw5wDp4VGDGm3ypuZ7AgHwP4g2F9Z3b3yh95WnIx+O9Mp4hhxPpMZBCi+I7pRCnIdgQM/igdBrTRisQOAi+Rp7DSG8P7SnW0x3ShyBQ6RH9WI+tZ9YDq9OKbCa6NJ2u129QdClQ6OJB+qYP1pb1qTHmpaMGH01MYMO7bjoHrZJ6lCyPoQaG1I8SPX2nckw7Y7cP8eWV34svdqiYUkTB0mR56U76WqVBQ3Biajqp5y/PSHf9YrTb7Q2NYgLGh6QCYpX0lcm2X0hLVpna485A7jVtJ/lbY/8xv8AMTWijVAtk+/vFuATca/O6fnUMd4m8WrUobQf+L91X1OdyxbfKPzHXylAOswi5aBN/cJQcoFsT9EaUV7Yt7f2e0WGvRUn+6T3LhesmL27dacDQ7pphIgk8s8kz8IkRHrtUiumUVawvxAGxPb5eE0DLUalTFr6k+0XbouuqbuLgLDSlgBaRolIV4gjzAmOpFTVHq1SKr7X8u73lC5FBRN7fLxzw9+2auMQDS3HEd01CnNTOYkiY223q7I5rNc6i19ZC4dkS4tqYlcV3IVdvqToCr8hXn4vm1nHUfxL8OLU1EM4ncJyuBllLSFG3JSNic259a9WpTWnTOVf7D6yamCSMxuedKmOsrevnkShEHX9hMJH41LVpNWxLIpsBx8OMbSYJRB3/wAyC++zoWO6BAVa+LxT+kO8T6elblpU3PUaZ9Zy8ow5393pKaMri0IQClGuVPMmCSo/WgRRUdVUWXgOJ01Jhm6gk7yi43+ibPUq+kVMV/RQ98ZfnEd0r0mFPgrp0+1mk6ereM6bT2RiLRe+rnXT4Uxry9KucfprPNxPTgXtgP6g6ff26SmhOlI94jMLuZmSGiZI5f5VGFJuRLrgS0+yElWuyiI9yPyp1RAuvzcwVN5WWeenTb60sm8K05Sn86EC86aB2RvkPOI/aRPyIj8arpf09euSYobGEO1VpJuWiQNWk+8ry/go/IGjt+n4+0XhzYG3zSZ6tLYRCs8hZAiIiRMzzjapTkygG+5/EsGa9x1SZiJKgYEeFPMJCkxPmd6oQEm/kOy4t5wDtaXhgJW2HNEIUrmdTAMx6nl5004dCO/U/nzgctY2hzh/gF+4StQRAQQNANSdwDOpGk+tN5OkpGawMW+IttrKl1wBfkSLVY9CDPnoamqLn2sPGMWsg4wY5wXfDX7K9/6av3UrkG6x5w+XTrlrDuArp1CyW3EFOwUgifmKop4JWQlnseAi3xSqRPjvDd4zBSlxIg66jXaB5+lMWjXXmodO+Zy1Jt5VRaXSCDDmu2p1/OjWni05wvr2wi1M6SFxD8me8n0P7qWUxBPH54QgUnAvS2H0JghxKQT0if30Bq5BUA1uB+Z2QMVJ4SRvHFKcU6RmcKChXKRp+6ipYy7moVu1rETDRAXLwveRYNhyFyt5fdtpHxR8R/ZBqfC4VXBeobKOPXDq1Suii5nsUxdboS0k5WEHwN8h5nzP8dayvijVOVRZdLDu65yUgvOO/XGrDSyy9iHe6hLTRSBudJIFei90xNUjYZSe6wkbZnSnbrMU+Irpp191xkENqMpCt9gD9ZrysTUFSozDj7S2irKgDbwviFwpSFAnQ9wPkdK9atco3/Z95OgAI/7pdx+3QHnSsFLCT41SQp5ZSIA5wNPl61tfKxYuLJx62PUOwQKROUW6X2EVnLcqICf93PtXmshZgF/tvKw1hr1w5hT32Z9KYBfUCFEbITlJyp8zpJqylanUFMi7nfsFr2H5k9QcohPAeusW1uEstDpm+sV57E8ig/5Sq3PJ7pXpEOeFbMn2s0mzwrrzptHZCAbVwwBDnnr4R+En51e5/TWeZienBPbJtbnyXyjmmgP9NvCMwu5mYBPhUrSBG53nkPxqXLoT1S6+tpNeJymB+0r6Eim1lCgW7fzBQ3kA1NK30EKTiBliDvJIEEwNJ5p/xpgsALfP4gm/z5vHvsqRN0TAnIvXrqnUfgPKqgDyRbt+fxJcRtaEe1dKS8jyQn/mf40aD9IX6/aLoE6/OEzlawlPwpVK1biToRpvsdjUjMAu19T95aBc78JdZeSFEmA4rVQ5CVJKUpHUAU9HGcljzjv5iwHcIsg27P4hthxZbb3Pj0568oFXJ0RJyBmM1Vp1uzYIdW53dslIcLaikrecOZWxEnxJMT96kDbS1zffXQe8lF3bvle17RsP/wB/cI8lJKvyVSjqP2/b2juQcHaG7HjWxWQBeJ/rjL+KRSzSY7AeB/mdkYbxkw/EmnBKHULT1SoH86RUouu4IlFKsoNmMuSk9D8qVqJRem3VI12jZ3Qk/wBUUQqONiYJpUzwEovYFbFRJYaJ/wDDFPXF1wLBz5xLUkB2+8/Nv+qj4lvuXM3P9GqT6aVT9NlXKviYfLLe5Mv4Twe426C62opKVA+E6HkNqow2DFKoGJB0MVVxAZdIJt+HrpaQ3lWEAz4kkAeZ0mpKeFrVFFPNzb8fl45qtNTm4yxiWDg92yy2pISf1qxqok6k6aAU6tRBC0qY0H7uuAlQi7sfCU8Rs32nHUkheYBKljY0NVKyu4vfMACYSMjKD1SmjCCTqoR5b0lcCb6nSMNXqhFSXVIXCAElTYk8igyADVzmrUVrLYXX0iQFBGvX6zjGL15x3vFkEjRKeQkQdOppFepVNTNbbYcBNp00VbCD2HcilZhMslPpNTo+VmzDdCIwi4FuucWD62nErSoJV1OuhEH6Uqgz0qgYGE4VlsZHeqBIgQBt+ZPma2ta4tsJySnNTxk8K6ZPVk2dCtmTauyMKNosidHen81Onv18hV7t+mt+qebif6kC9sijmZBSRAUZJ0O34fnQH+ie+Mwu5mXGoyLy4Tp5ZMydyT9aJ2JnAWlhtoCJJ+9Mb/DMesmKYABa/bfy2g3PzvnRIBGyt5GsDQeHeYHX/OjLWGuu/wBtpkd+ydWa4WYJ8Kttt0aDXkAPTSm0nzUmPb+PnhJsULAS32up/StH/wCn8/Gr/CjP9Id/tAwvGZ0m4IEAkDNJ9iCPwqM1CBYHjf1luUGE2WEFQWlDqlnxAKW3lJO2bZW+tPWmCc6gk7i5HrFFjaxIt4x04MYzLBdPgYQt1WkQtBgD1KpjrBq9DoBa528eMkrdnGWuNLj/AODw9SzmecS7cKnZTqoA/qhR35BNTVCC/ZsO4TaI0aoOG3hK/HvZ0lt+3asUrUp1KpQVAkZYlUmIGvOlCnyi32tG08Rvmnkdl9ygSGypemy0x57n+I86qprhlF8+vj7QPqCx7I88DcPPsNKS62UqMx4knkroT1FbXxFMqoBvb3kldGdrqIcucIcVJbHdueKFlIVGmhIzAkZoVGkxBpHLqFte+kEUKvFbiTWts+gJCpWQIkCJ1AkyT0J3NYz0m12mGjU4KYHv2L0uKKFFKZ0BCp94Ma71SjYcKL2vNAYaEGLV52kXjOrtu0CTpz06aKNAcIFW7KfMStVV2JDa/OyVLftgcKiHG2kCDGitT86XTp4ctZyR87obUGtoZCe2J47NMzy+Iz9dKUBROgv88IX0565K52wOAfq2p5iFfjNMZcOo3N4Iw7HjOGe1m4chHcMyT1O2+01tFKbsFUG/fMfD2Gp0kz3aXcgZu4ZgQkz5a9ae+FCrmsd+uAKSnS/pBp7VnMxUbdiDygmN9fOp86Wtrbvh/SDrlhvtIUshRtWFIPxQnWDumTzjnTAist1Jt+YP09tLyG64YZvwt2wSEEI8TCjr6oPn029KN0AW7630vOFVkNn84hO4A6He57pzvZ+CIPXnUX02tgCT2WtbvlnKi2a+kp4hZutwHELR0zCgqpUXpAjvmoytsZRNTxs9FdMnorLGbGDhnhV+8zd0icsFUkJAnbU1VTo6ZmiKlZU3my8EYEqzt1ociVLkwqYlI026U6sVOUJ81nn1KmZrwTx5w4u67sN5ABMyqN42n0rqbIUKvDpVAkRnuzy4B2RHXOIHtv8ASlmnSPGUjEicf6j3A+Epg6yHBrzjXWYrciA2DGby6zkcGvj4QnQH7wkkiOe38GtyINj1+s7lxO7fgh4jYc/vDSQIrVp0wLX65hri8ceAuHnrd5TjhzSmNwdZk7GmF15MgEkkiT1XVtBJ+P8AhV67UhTKRITqkkAwCqdzB3HPlXc1qeUnjMo1RT3mN3LBQooI1BI+WlQVKZU2npKwIvCeEtLiCglJ1ACElSupGbkKooo4FiNO4XPnFVCt9DNQ4bsUoYbQoK/Tkvv5oBQwzOVMDQAq19CasAIudraC/WZBUa5PZoO8xf4f4dXjVzdXKne7SlXhMSZPwDfQBIE1IWF7nuEpZuRUIBGPhS5ft7a5u7hZW8FKYaUtRMlJgxOuXMJ/qmqwpqWpHrJP4+dsnqWzALtvBFzxffEISy8suH4gcum5OpED7vPnVD0AQAqC8JVXUnaEcC4yxIu5HSDAMyEcttU9dooVwSnppbx/kzHZQLqYYd4wv+8GQMlsFQVMAiDGnWKxsDTuuUXHHXb0nLXOXU690LXPFzqUyAg9RIJnpAjWsX/TqZNtYsV6l9/SL912hXIUQGkKHUJ0PWPFTDgKY0AMK2bUmZBjKUAJKLlbxMzM6fM15eICKo5OqWnoUySdVtBQJJHOpNWNo3aFw6m3QQIU8sankgHkPP8Aj1uLLhUsNXO5/tHvE2NQ67D1lMWL3+7c66pI/GpRh6x/afIxnKJ1iT4ZboW28pS1JUhIKAOZ1pmHpK9N3JIKi4tBqMwZQBvOG0A2yzl8QcHinrAiPfetRQcMxtrmE4kioO6RIt1NupSsFJkSD0P+FAEelVCsLHTyMLMGW4k2Jsd24sJzBGaAdY6xW4leTqsEuFvpMpnMovvOsKxJ1pYU2taSCDKSQRXUqr7cOM50UjWaXb4+1iKQ3ctrQ9MIukoiB/Pjlv5a8q9NKd9aYNvmxnnsppagi3VFPjLhB22gwXGzEPgyhROsQPh96krU1YDKDfjc/j8ymhXDdnZFP7KrkKl5F+AlOYSW2w5bhhKST0An8KIYd24QS4G8sjAHpgoXM7ZTPyimDBvvB5ZZt/Zdhpas1BSFJUpepUCCYAjQ8h++qMQoQIoPCebXfM8J8R8RNW0BxfjOyQJPr5UulQNTu7Ziox2iy7xu1mEpXGmuRPnP3tB5jWnnAsBvGCmZXc4xbUSQlQHKUo958W2g+dYMC1txNKGVXOLGjl/RqEnmlPLQ8+nShGDbiRCyGVjxWjX9GTp0GnvP8RWfSMOIm5DJbfiwTHdGfIacvrWjCa2vMKHrl224uIkfZ1ySQI25xOm+1F9GLjWDk7Y38L42i4QVRlKdFA8tJ+Rg/KlVqBpEDrinUgzNOK+z66dunHGmwpC1FQIUkCN9ddNK6rTSoQb8Ne+VUsSqpYwdZ8CuNOxchLTaYK3S5okEToAZJ8oraeHRdbX8YTYkMOb5QtxHjeWyeWnwm5IYajSGGtFacsxkH1o65suny8XSS7gHhqe8znAcExLDUIdbISLqEECFEEglEyNDqYjrrQYekpNib8TDq1EfwlrtReLSLWybV+rHijdS1DU+syf65o2zZc4Nsxt4ReHsxLGO/Zbwuqzt3Bdpl1xUyo5jkyiE89jmMedTVXayhXJ943NTYnMLC2kYWLe1mQ04fVtzn6imM9fiw8xEqlI/tMt2tgwmSlgjNqZQfzpL1qp3fbtjeTpH9h9ZI7h7KgApkEeaRH40K1qi6h5wpU+CH54ym5w5aT/8M1/YFMGKrf3mA4AOgPzxn5OKTzqMqRvPRvPqFxOnv0o1YgbTCLzot6AyNa3k+N5l4SexR5wlXfFPICfarGxNZ2Jz27IkU0UWyyrd2/dwlKwvOkExy8qTVp8jzVYG44Ritm1Itacptl90TBylQHqaEU35Enhf1nZlzWlrGEuF6VA5vD+AinYsOa9zvpApZQmnbIr9x0goVIAUTHnFDXNRhlbrvNQKNRKKAQdyOsVKAQY0xu4WwC4uc4YQ4oZdCXMqR0mTHtXo0jlQlr24an7SWq6qRf7SwniC8w8rYXsPiadTmTMzIB0HqNDQs+QgtMNJKuonLnaK/wDdbtkwZjuE0BxI4fecMIvEmGMA4/vHHBkabcUAYShqDrpPh10plIq4tF1MOijeFDxbfhYCWUo8clPdLO4OkkzrVhpKdD3X7Irkqdt498PX7rzBU+EpcCyICVJ0hJ1Bk86kxFNabgJqLe8SQAbCKlxah3FXg4nOlKUlI3jRB9NDmPv51QLrhQR839oy9qYtDzmHNyP0Y/sJjcGKh5V+uDrKrlsga5QOUZB+XLSs5RtrwgLyq6wmZhvnHhAid6AuYdjKzTXhy5UnwjYx+POtJ1vOlq2ZAPwkT584j8hWAmYYQtEjXUgefTzrhAaQcOoCcQugDAytnnrI0n5mrKpJorOboiCeIbBs3JWq/CZUTk8Ry/CDsqByFVUiwUczh5/PzNVjlsFi3izNg08XF3K7ogg92EEBcDm4SRHL6Uio2tyLfOqPTlCtgLdv8RWxO7ucTuEhLcwMrbTaYShI2SB+ZqI5qh02EoRUorNOwLih55A+1M92mxTncUQfGtKShAIOx+Ix1A2qtUyg7gn7bmRVEA0U3vAPZ5hZxW9dffcI7pQcAH7SlEpAn7oyn6Ul6+gJF7aCUlMoyLxm0YgXypIaU0kD4swKp6RBFJpckAS4J7ol3YnL1ThhFx959n2aP5uUTGjwQ+f8Q6ZY8RLynIGrqR/ZH4mkAdSxuY8XHp7yB29bQPFcJT6qQPypi0nbZPvA5QW6f2lB3HLaT/LG/wD1G/8A9aaMPVt/T9D7xbEE7/PKZ652SIJGe6Sn/wAv966NqiNspnDEEafmVR2XWocM36NNxlSIH9usy/uyH54TvqW2tPXPAGGaZ8QSDJ2W2J9jJomQsehOFepbQehn1fBuDpAJvFkdApM/IIn6UfJPtyfzzmctV+CeOB4IAlReeVqddZEHnCKPkau+QafOuZylWWFowXKJLqwkfzgAOuwphWu4ubACCDUErOX+CrX+pfUqQJlXLY/FFLBqu97i/d5cIWWqFtPYk/g6iom3enMdQrckea9qa9KrvUIOvr4QV5XgfnlBeKdniXEB7D1h5uPEmRnTpOo0mOm/rUrU0vZhlPpGpiCNHh3gLG7Zm2Uw+4WVNrCiQCCrUeHQTumCOhpz02sCovYW7r8YqsjM+YRA7S8bRdXi1tzkEAEjUwAJqLEGwCdUswyFV1ipbslagkAkkwAN5O1SouY2lBNhearw/wAKX+HgPtJSpahlKQcxRmiMydPLaYr1aCUrZGPtPOqVkqaS8nHMWU9GRYKdcvc+HUHnEdefOnLSpXsbAd8DLStvHnhldwWQblJDuY7AagxBMfKpMSEBsh0t66xDFQ3Niu0QcWe6ZYMyNQEEbabEVS5thBb5vG25gjE6mTIg+ivTWvMvacJRX/WnrEg+Y8ta4zRaCMTvkNjMtaYO0pjSRppuYP8AEUaIzmwhAXgzDeIrd1ZSkwowBOk+nnrWmkQLwmRhGG1UOp9KAwTCFuNCRrry/dzrhBMgwdE4hcmNQ23E8tNP48qrfSgveYDdERf4kv7L7QUm2W6sKVmOcpkyNhOuv5darRapQXYbadkNFe1wYFvMQaLqu6wqegWHFEaDcDTz96SwP7jrGhTbV414HjDVm0H7i0ZtSolKENtw6oc1EGCE7b/ulbU8y5Qe/q9OMUQWaym8SOM+0n7U24yhkJaUZMaKVBkZiPQGkmvRUWALHv8AtKaeFIbMTrJuELZ60fKmStAWkA5QCNTzkEbjflViUKQO1x+YqrVzL2yxj14ptxXeKUoAZjrqomDPMc/4irDWCjsEVTXMNIHwHvnXgsIUR1ggJ6AUGHeoz522jquVVteP9rZ3PdqPdqV0ABPM9BTWqUcwGaR2udIETgmIuTmtV6/D4Ej0nMoUsY1FuC3lr+ZVyVrW/PtBT/Z7i5USEAAnQZ29PLevNfFVSxK1NO7+JR+mNCIw23A90SpKmYnWe8T5dCTXofW4cA6neT5jew3kTPZvckHMGh4p1WZj2SaSMVQ21M41bay6js1dJBUtmR5qMfQVxxtG98l4PK9RnsQ7PBmBN000qNBBgx6qFC+KFQ5lUzlrFRY6yqeB7RM95iLYmP2Rrz3UaDlHI0Q6wuWPASIcLYUgyb/VOm6dfoZ9qwZ1IOSdytQ8J01heDpJX9pdJATKQDp8kUy9YMWCgW7fLjMzVSLW+ec8U4QqP16gpZAUJ6fOAPKmfruAdNT6wb1RKzmCuW4FxhzxcQZVKdVpA5LTz3IiPasWxTKwt37HuhcoGOWoJNiF7a3xUi5AtrmAA8keAxB8Y/f86x6LU7ouo9fCcodNV1HVEbivhF+1MrAU2Yyuo1QqdRryPl+Nec9LNqP5ldKurbb9UEYShTbyFjdCgoDmCkhQn3ArqNIh9YxzdbTZbfi9bgKre2X9oWEhalAlHh2gTz2nT3r0loKws7c0XsOPnPMNIL0jpBabzGFmA27AMaJSBpyJI21POsJoqdQIeWj1x64eQ+lgC4nvNSJIkCAADGm81LiTSZ7ptx74g5b6Ras1EYq+CdS389Ghtz2OtPqn/aLbrv8AeMtzBDrhHLL6RH+Feb3zJSdREmInfKdokiuJ4RnCZL2g4opdyUZjlb8I15/e065pHoBTGORQBx1ldBObeK1ncFKgQdaTRqFWBBj2UETcsBuCtptQIJUgEgiNSPlTanSM84ixtDds2DuI1+fOgBtAIlTBR/3jchJ0yNzqen+VWsf0Fv2wW6I8ZFi7uKd9lYbbCJOUwnUDmSTOulGooZQb985RTtzpn3EvFGIN3hYcuClQUkENqhImI28iKndwHCgaSunRplMwEc+MOBmXA0XbwoXEFTkrK4jUeIEATt503XEDKE26vzEUq5S9hFyz4UwhP629cWR+y2QD/dVQfSkbL6x3L1TwjPhacNB/R/a3TABgrG205SmquSxHYIhr/u/EYm7W3Ucww1xZiJcQifm4qkuH/dWHhf8AAmr2CG8OC0phNshochmSP+AGpagQ7uT4e5jEJHCFGyvnlHzP7qmOWULynZ6/xPOH+ePaPzrh3THPW49P5kDjmvxH5D91MA02k7tzul88p+dXO0a/nxuqBjlp+ECquXC6GmI/6dDqIPVxveKPiecPqskfImK5cWynRR5CacOnVKN7xE84SVKPsdKCpjqjH2jFoqBoJRcxNZGpmlHF1DuYfJiRG9XETpQGu9rXm5BPG7XG5reVe2pmZRO7a+cQoqSdT1E/jR08RVRiyHeYyKwsZdRjL6inMrMEmQIA5RyFPGMrsRmN7G/y0DkUANhGHha5vGyHGQ4CgaqSgqBHRWhGvnT0DuoV9omoKfGNF5iNniCyh5KbZ8iUvJ+FRIgBz8NfnRuvJkqhuIhVemLjUQfeC/w1Ab8K2FaiQHGp8p+E7mNKzMGPN/mEOTq68ZSa40vACGu7SkiIbaH7jWPcm5h8hT4y7g+M4o6vwd6sxsUDLHIwREg61oAtdh8MB0ogQt/ozGFrMlaRM/rAkA9dDTC9G97j1i81ECOfDLD6WVfaFFayo+InN4YEAncCc0DoakxTIXATaKYgm4i1aa4q+N4bE8tQG4jy1+lOqH/bC3X+TGfsEYnVxG4HmJ/jWvOndsovqnaP6um2+n8cqy0InSZN2g4WtL5dg5XNR1kAAzpvpPyplRcyArwleHcZbRfwXD1OvJQkak/LzPkKXRQ5rnhHVHCibfhrAQhKNCEpCRGhgCB9BRMcxJnnHeFrQdDHWawdUwyjgaR/pK6JGuRH7voPxq2p/QW0BjzBA/Etk2q4UXsQKdTCE5iUEnYeLw7jlyqhG5gCp/PbCRjbRYr4haYWl4qLty9G5SEgHTqdaUygtmYWMerVitgAI48NcaWCUOSHUkJAAdUXFLGsIG4Hp511QPUygN+LdvbEvRcQtd2DzQQpjD7UqWNdpTz8RIH41xem171Dp6/eDb+4y5ajE1RItGh0hRI+RilE4Yb3M6y8JeaWtuTcX7Y8glCAPckmhYoRzKR8zGAX4yu/j9gj9ZfZvR0/+3FZlq8EA8B+bwwo7T5yk72k4W3oFrcPkhR+q4pfJVGNiwHzsjQib5fnnPf9pbBbztNKI6EhJ94B8vnVVP8A0wuMzPpBatlNgtouXXa2oLUAwmJ5qV+6tOEpKbXPlANNm1Pz1maYlgDYALby3SeeQj8aF8CMmYEk90elZr6i0ps8Nvq2bcMmBCFH8BUv0jDeM5ZeuF2uAbwiRbve6CPxFb9Mv9w84P1C9cIW/ZXeqMFmB1K0j/qmu5KkN2g/UjhLS+yW7G5YSNPicM9OSSPrWinTJsIBxaiTt9mSRAdvbdB9c2nuU07kRbokxf1ZOwllrgbDEwV4ig/0coJ9syq7kwNqfrO5eqeEiaw3BUL/AF76xyITp5kkJ1G1MVNioF5xeueE0rA7hhNuyq1cQi3TmzBXxHXnJ0MydaCojMzB1udLW2kzFgb8ZlPE+Drurt/7I0oysKMDyHsASJ96dWpkIBfXiT9pVRcKozSja47eWR7oz4T+qdTKQeuU7aGdKDW217wzTSprLiuOcRWCEEATs20NPPY+tCRY7QPp6Q3k+COYo4srSbg5Z1UmEzuZzACachA0f/MFxRA4QmvBsVWZU6sJ5Dv4EaTok/lyNFnp59vSBnpAbR34ctFss5HFBayrMfEowkgAan0qbFutRrqLAC3jEFgTcRZt1H/Sr+UQAjWR5Nz7k7e9NqW+lW/zeO/YIxFWux010P5V51tJmgMo3CpPI/Q/xNdNib2j6W2pOqgII8lHf+PqaNCMrd3tH0Rz4n8Aqi7RrE5h5fCYn3ihogWbWPxHRmw2iOo16jahkdoTskaa/MVt4BEqcPaYhcwZHdtb77a6HWJq2qDyC36zBPREA45e2abog2a3ncxC/EcpJPIAkH5VUq1cinNYW07O+EgcrvYSqLq4Lp+zYS0k6aqaJjQbE5QOtKYAaM3rCstuc8sX9mm4yN37YtbiR3T6QAlXRtcEj6/Ln2QWzJqOI4+ExWy3KaiCO0PijEUqS0sFgpHxNKUA5yzTO3lynWkMoVSaYv2/iOooja7xLtkX1z8P2h3lpnV++ljleOkoPJr1RgwzsxxJwjMkNjqtYH0En6VgNjzn8tYJrLsBGqw7Fdi/dR1CEk/VRH4UJqU+AJ9Pebmbuh7D+zHDG1albpHIr/JABreUcaqoHztiy4vYt5fDGbD+HbRrRq0T6lA/6zNY2Iqnd7d38TgAT0fP+ZeWhQMBtAHLxR9AigBB3J+eMS4s23zyiXi/GzbLSFsttKKiZQFfCB6D0+dXfSm5zE6esSiFmIItAzPaFcvEBtDbfnBVA6nUfKnUcHTYXN4xqYXjLd1xPeOp/RONtpTpnXALh6pBBgfx0rjhEQ9GBcbNc90AXK8WWQnvblWupbQoD2ISNK00aS2uw9I0GlvbzkFzwtiTvxpuHANit0CPZS/TlWM1EGwa/pNFRB2eE8x2cXaRnV3CDofE5tPWEkUtKqX01M1sQskVwK2nxPX9s2eY3j5qFcXN+jM5cnYSFvCsMbBLt+pcaQ0gb/I6VudgdAPndOz1TssmbxXC2U5QLp7foncz5U36mqosCPvM5Oq2ugjhw7j1optfdK+yqKgTnMlQEa67kiRE0urRrMQWGceUSVZTKt3iNxdPrVZ27SkIMJeWgSogQQCr108orlpJSUCqdeq82wA5xmfY/wAcYg2tTanC0pJKVICUiCDrsPqKlrVAlrCVU8PTIvaccK4tfXb2Rt1allKh4lwMseI66c/WjoV76ttNq06aDURgc4UvHHFB59Ay7lbhOvI6b6TVbOoAI1HDSI5VANBHbh2zTb2xSXAvxSVJ21Agbz5+9S4l2qOLC2m3nEs1zeAbMxib+oAKOXmEdefOm1AThF7/AHjNMoh5RHr9D7V5hnSpcTMaR0VofY12kK0Qu018hptPiEqJynkQOvP4jTALISPny0dQ1YmJ3CDkXTc9Y3jfSNPWsw97nulFbozbLMDlPpOnsaHjPPMK2B3gQeh/j61ttoJlTBJ/0jdFQj9G3uIjSfcVZUH+3W3WZh6IkWKHEy8RbJaS2JhZCddtTJJ28qMCgEFzrx30mLyYF23i32lWr7Fol5dy6XJSFALhBKgT4AI2jpQ1Ky5TyYt9/GNw+VntaAOznHH3Qu3cZVd20ZlpjMpv+eknn5TPSlUHZ+dexHH8R+IpqvOGhmgt/aEto+zttX9udWlLUMzfkoq3jad+RinsaZJzc1uNuMlAF9dIYt0360StVvb+QBVA9zH1pd8MuwLGZYXkDt+wyf5TiRUeaEqSn+6gZvrXEsehSA7/AOYwLeVHuO8Lb+ELePXKVfVw0PJV2/cB3f8ArHgIB0fOBcU7aG2/CzbHn8ao+iR+dJelTU2Zrn51xihiNNPnhALnalfXEhooa/opH4maqw9CnU6K69v8QWuu5gp3iHEyZ765181fkY+VPNA8E9IPM4maReuYWCczZWR1zQfmYogmMYWLADwkoJ4SjYcQ2LalBizGYjXwpPtImu+lqtpynlOIe2p85M5xZeqnu7RptuNFKWD9BH4Un6QZrMb+M39O1r+Qi5fcfXylFAcQkwdUIB9xM0z6WmrWtG8mpFzKL1/iruoXcuARCktqQNf6KQD61jIiGykH0m2pcfvO2uEcRenO254gCS44OfqqazlUAsTO5SmNp2ns8fK8rjjDYSBOZfLWNhXMykBhciZ9SvCeHCtm0T32Is9IQjWfPxH8KEMf7fxO5VzssruIwdBKe/uXVAiVJSAIG8SkfjQrU1O039Y8AJJ/rXhbejdm4uYnvXNNNtJVWfUN0S/lO5CqdzGLCOObNTKQtBtglzOlDOy46wBudwelEFcnMDe4tr+Ip6L3sNZnfFve31048ltZClaAJzQNEpBidYik16BJCjgJXSK01sTLvCvCV+Fy20tvT4iSgxsdd/pRUFFLpbQK1amRqYbc4Mdzk3F0ykhUKJcJV1E5omY61QKltQD2RXLi3NEduG7RDLCktOhwEzruFbHmf2etIxbMzjOLRBYk3MAsK/7zf0Alv7wgnRoD89aOp/8AVUdvvGfsEOuqMiRp56/5CvP0tOlW49dOh29j8qybvrM/7SQpZZQAZGYx6kDT+yaetMsht1yigbXvF/h3Ani6hSW1aEK1SdpBrqVILqxjKlRbWmy2g1/Iny/zpMhJha0+Yn5VoEBt5R4fOa/u/FISG0z5wYHrqflVtU/7dO8ziOaIF4msGFXBU/iGUFRPdJlRAECBqQD7U+mzZVypw364aE20F5m3Gz/eXHc263HGEx3YVPQTA9Z5VJijVdrEd9pZQAVbneH+AOJRhTTybhhwLchSPDlJgEQc0GPPXnSxTslm0gVU5VgVMTrTia6aK+6fcQFqKiErIBJ5wKDliTfyjzSU7iXbDil4+F5xSxMypRPtJ/jU1ZhsaUFmiqmHU6rI75gvLUuCJ2E77xtzMGiqUzVcuR3TVbILSvbNuHRpClHpBNAuYDmCEbcYaw7s3xC5IV3KkA83PB9Dr9KldATdm/P2miqBoJqXDXZc1bplyC4RClhSiY5hOoSNQNQKaMVTpNeiD4+0nqpUbpGw+fN4Vf4IsVKJVqSdTnG9H9dWP7R5RZCroH9RF1XBtm2pZdvUBMmQClJn3JpgrudUTeEajbSPLgzEpLy3CNTlUv5S2AK3lcRbKLCZZ21t88ZOriDDG2C6m2KkTCe8SCVn+bmJPXU+dCRWy3Z9OyBlYtlH+PKCHu1IIEMWrTY6E/uAigNNP3MT88YwYc8TAWIdqN6rMMzaI5IRr81E0ByITptGDDKYAueMb1//AGrx5eBRH/DArFrs2iL5RnIU13gi8uXgqHc2Y81GTrzM0L1KqHLU0jFCkXWVrsLSYJ9CNiPKkVeUQ2MNSDtPWy1EqG/gIraRY37jMYDSXcMwF50jIhSpMaDnyE7TtTqOEdtTtBeqqxwDIwsQpCF3cgz8SGgROUjYq86sRAtMHe8lJ5Y9n3kD/E+I3JGVbmXaGkQD0+ETppz5UC3/AGzeSpJvL2B8OYktwEqcbBmVLcUBESZglQ05RRLUy6tr2f5gvUpAaSweE20H+VXTbZUuCMwUrQEyZP8AE001BqEF4PLE9ER14dZaRbkW7inE5zKonWE7AgaRHzNSYl3ZwXFtNIlrk6iLbKR/pW4J/ZEH+q1sPZXtTLH6YEdfvGE8wRjWrb8Rqn3BqCZKj6vQeUyk+3tXTR1yk4hOYaAK8xoZ6HcTrXXNuybJ7VsDTkABlP5Vt+Mwwjbkaa6DnzEcqwAzDIMWxxDTZ7taFuqOVKUkHfQTB0A3156VXh6DMQSNOuCFuddof4XwnuGEpOqz4lq/aUfxG0elDiKxqP2bCATc3iLxbxFhzFyoKty84CrMVqITJM7GRHtTzVdUAdraaWHCOp0nYaGwipiXaY6Sr7OywwDzQgFWgA+Ijy6VL9QBtr3ygYQfuN5ZwXjRu7T9mxQZ0HVD8DO0fUDb29ZG3K4b5oZj0CnOp+UrYz2Z3KVpNqPtLK9UOIjY6jNrp67fhQmkL3vbsMJMSpHO0MLYJ2R3BhVwttpPMTmPuB4frRoUQ33gviRsI5/YcJtkBLz6F5REBXpyb15c+pqk18Swsi2HzrilUXuZWV2l4dapKbZiemVKUA+u6vpU1SmW1qVPDePphhwgX/tFxS8MWdtl/ooK1D1J0+latFQLlf8Ay09ppAB1Pl8vD2A8NYq4pLt0+Unmla8w35IT4QdjO8+VMGIoUxoLnsgPRappbz+XjO5w+mdXnJ5+KJPMxPPesGMNtFHlI2oZTaYx2oLIvnMkJQhtuQkRMjcx8vagJcgkHb8mVYO3JC/EmLNnaFT6kuGAlJWodQI095oqdFmrlX4C5lDOAlxx0lo3ZcSbh8kISMrDQ+nL4PP9wBLlC369TQftX5w7YGXKcieJ+cYCcClGTz1/yrzzndrmU6AWhhuwk3E/siD0OlemuHzNVv1C0nL2Cz6rD3VK7phLhSnmgElR5qVlpdam6tyaaAcevtM1WW2Z4Rw7ge7fQVBlatQM6jH/ABEGh5AAEVDr27wWxCKd4Ya7LnwIfft2UjUZlz+Q/HnQhBltqRF/VrfmifbTh3D2Ur7y/StQkZWUz666+xqmkoQ2UcOPwwWq1G2Xzmmv4ixaNd4lbYt+7htCd1qE7Ee2v7qXlNTQjnX16rSQKWa3GZVinaB4pbtbdCjuSnvCTMySY1/GtfEW0uT87JauG6yYOXxZfXSghC1An4UNJCRO+mUTy3oFqMw0h8hTTU+sL4RwzeOql9amhElTiyTO2wJJn5VQpItcXinq0xossHh2zbXDl8kwoylCNRoZ1BUdZG461oduC90zlHI0WOfDSGe4/QqUpsqPxkzICRodOgOwqbEs+YFt7emsS176wIlycTdEnVI2IGwTpPP0p7m2FUfNzDtzIZublCTKlpT6kA7jkd6gVWboi8yALrilhMwsqO2ZCdDtBIMDXXnyNOGGY6wwjQUriQqVDTKjOsaqkyDsBp8J500YYDptCydZllg37swQgTtGo0G26o863Lh07fngJhyS7b8KLcH8ouCqZJiSDoP2v3Vy4sAWVYJqW2EacB4VYZUFpT4huVax1IG300oHxTsCPtEs7HSGcVx63tkguupSNxrJI20A36UpaTML2mBSTZZ+beJ8T+03TrsaLWSB5cveIpNZ8zd2k9akmRAILFKEZOm0yd/8a1BmOkwm0YMG4xvLNtTTLykJJnLoqD/NkGPanZyujDWKakjm8pYlj9y/HevOL/pKJ+UmtNZ9AvpNWmq7CaLwt2SvPtIdun+6QoBWSCVgHXWSAk/OiNQLzTcn0gZr6iPGEcHYXbwG2vtKxpJBc184Hdp94ov1rbBR5ffXyi2Zeu/dGy37yIQ2hlI2B1I/qo8P96kNk3Zix7Pc6+kJS3AW+dkhub5pJyuPFav2Ean+w2Jj1mjSlUYXVbDrPufxBZ14tf52e8puXxk5bJ4jkYaE+xWCPejyddQevtENlvt88plOP8OXFw7cqSy4pS0NgHLA0EaEwKvdaYSoLjUATKVRVCi+xMv2fZ9cqfdWpKEBTWUFStdQkcp6GsfEUhWapvcW+07lRkC9WssX3ANskNfaLttISgIgAAnL0k/lS2blbBUJsLTlrsL5RuZUDOBspSC4t9SdYSDqfUBIjlvWZ2OgAH3hfrHWQu8cWTClBmwTm08ThT//AEfrXVGbNZm8pwoOw1aDb/tZuSYaQy0IAJSiVaeZMfSpmqIDbfvjVwi8YvYpx1ePApXcOEHkk5B12TFDy4HREauHQcIBub9alFRJUrqoyfrQtWYnSNCAC06trgmZP3Sfccq2nUJJv1TGElvMQUSJ0MRA2SOg9d6ZVxLE679XUOqCqCT8N4G5duQmMqBmWskAIT+0SaVRTMRedVqBBGIXiWSGbBCu9MpW9upyZByD7qdY096vsEuq/PhiMpbnVNuqXMJ4QuXHAHlpZEE/pFgkp2iJmDrzrgxXnHrgPWQDm6yZGGWDPiduyskfAgbGDOYwRvHOizlWNvWZmqNssdOG32DbywmEhRkHcmEyqCSY1FTYoPmGY8PSJZWzawfj/DweUHUq7tR+KBIOgEyDKTGnnFFSxQRcjC4hqxEEs8HNiCpSiegIEjyOsk1pxevNFoXKGXk4IyiSEJJ56SRvvO+8T5edIfEOx3mZj1z4u7QhJWSAlJjQyknoI2OUgx1PKKxabMQvE/OPbOtLTGKJ75LWpJRnB/ZH8fl1rRR5hbwmEaXgs8WLNul1MJPehBG4ICZJ156x8qpSjTzEHXT1hcnzrS7f4ysrxEJUopQ23lBJhJJSFfUmjpWXJpqIATokxH7QnyUWZPO3SY25qHvtvU+MqH1Mqwyi7d8ShXnDWVzqi2nTyInU/KtW17n0mGTjURGv1PrThrpaDNF7LuBFvPpfuG1JZbhSQoR3ivujXdI3PsOdEU5PU79XV2yetWFsoM1/GMStm1JS/K3CPC2ElZI6hI035np5UyhSrOCaeg4nb1kylbXbWdN3t04AGrdDCeSnjrHk2n8yKw06CHnvmP8A0+5jszEWAt8+cJTxJlpsZr+9KgfuFQaR7IR4lehJokqt/wDilu3f1Okwi55x+fO6DE8c2raIsmcyRpIHdp9dsx/GqKf+n1cQM1R/z/E5qgQ6CALvju8KzlWykdO7mPcqmqf/AIymOPzzEDPfUj55SHjfjG8ZefQ24EpbQgkpQNM4BnxTUa06fJMwG2usGgoezHjeJ9vjdzcuPJdedJSytUFRGggxA059KZRbKzIRsCY91VVBA4iAXMTQLcZSoPFWvQJ8vOpjjAaICk5vsI7kzn12gl1URqZ5io2Nu+OGs6uTCiP45UdTRiJi6iVydaRfWFPtEZk8rc1x3mz6D+Fd7TJzFCAZsc+D3ctteiRq0gDzPeJ0r0sMp0PVJK/SWWOILtNkA1bkha20KdcBEnOM2VJB0SCRt0o6tXIDprBpryhu3hE436idSTPU1EMQ0qyCVy6aTnJhWE0fgHillllTbyssGUmCeQkSNRsDG29WE8ogtwkVekxa4jO5xM240t1vxd0ASfhOukfhy8qIULEAneKyG9jBGLcQqTbMutwnvCQQNRzGgOxmKKnTTlCG1GkIJdrHhKd9iajfFMrhI8IJ2hGYlOvQfI1oAFMAjX+ZoXmXgFq5P2IgEyXhPSCj8RlHzowzZs3Z+Y0jn+EMW4Wu6ZAkK+zjUn+YqZ8tRXXAGvXFmwQ98qsIBsWyTlH2ognoMgBPpzPoKJTzr9kI9Pwhm9uk95ieoUFNpg7bED+0CRv0rQAAOyKANkitx3d502g3CbZGvmZJHzqPFnaU4dbFu+KqWydhUoUmUXhrBeEbq6gtMrUn9uIT/aMCmigTvpFPXRNzHDD+z22aAVe3iEnm014l+nOP7JqhMOb2C39BJziWboiNGBuWjZy4dhy3lj/auARPXMqY/u03kiOm1h2fPeLbMemfndHbDU3Wq7lTYJ+BpvYf0idSfoNTSXNK2WmO8mKfrgnirjBjDyqEBx4pzLMgRG0nU+ielalHOmd2so2Hz4THIOC+cR3eOr68TKF9w2dD3Yg7x8ROadZ0qvD4amwDKNOs/LekJzl0JgK+wAL8bjy1EnfNmPMEEnSdqqbBq+5MBa5GgErLZW0nu2iQD1111J1jTTyFZlakMifPGFcMbtB3+rDi/EQiTrqRP4VN/wDHO3OI3jfqANBHDjVH6bFJ/wDl2I+R/OptRTfu95Lh+jS7zAmC4h3qlu24Sm87spU2sShxEalB5EAag/40xMQK13UDPbUHY26vb/MdUp5AFfo336u+K9kUtNd5DaysFKUnUo/n+RqWnlp0uU0JOgHEdsqe7Nl2tB7ieZO9SleJ4xt+E8tUkzzrS1ybzAJwU0JUCbefCa4nSdPqjWMdZwnprbzp5IrBOjnwgn+T3g01aT8+8RMe1enhQTYCSV+kvf8Aid9obcvIIG7DOkR/s09KyuhI8T952GOniYMwPg9+5SFICQFEhOYxmI3jr6+tIXDc25MOpiFQ2MA3DOUkRqKQ6ZTHg3kYURQgkTY2YAs/Y7mNZ7udfMyR6af2qvpdEGS1OmJJeI/k1v1Clkz0UTHuMvLqKavSvMB5xhG8CUYgpTiRkyZx5goEkTuPj08iKAXKafNYA1p2EEC6SLJaYObvkgnrKVEe4KD865m10+G8ZlOfwnzHMZcQ6hSDkPcNpEAAgKQCR8ydd6VUq5ZtOmCNeucJeJsB/wDcH/ljb6UaOSLzrfqeH5hpUqfxJO6i2sgCNcq0qV5bAnTpRX1itlSV2HLO4ZZ+1OKbWyC0A2iVOIHiRr8IiSJPlWZVYC8I50Y5eOsI4ZfMIUEWNiHHTELdl1fqEjwppoQDY/O+AwYi7tp5RmVhl66Aby7TbN80kgST0SCB86eHRSOTFz2D8mT5kGii8qfa8KtlAIaXdukxKtRPptH9U0txUY84gd2p8Ywcqw6hDzNxit3o0hFmzyUpPijyBE/3U+tTuKVM73nKEHaZ9vcdtsKZcUu5Vd3ZEBJXmM9Ik5E8zJnShqVC4AtZR5mGiZ9hMqc4nLqluPtJVm13zGdzObTpEbRVdPFi3PQW4D/OkM0LaKZWvsQcWiGlZQZkDUxoPiI016VlevVqrakbd3v7QkRVPOjlwzwbdXK0uKbUhIEBTukAkGADqdt460X1NNGzudRw3iyCRlWaCjhe0YCTcrC1DWCcoMdEgyRSzjcRWNqS2HzjtFlFTpH594Mv+0iyZcU0Ld2EGPChAHsJ2pJw9W/ObXxh5A2oHzymW4ndOMsOC5Wp27u0pCkH4mkIPhzAaEqB0Aj6GVOzIhV9Wb0HvGIqs4KCyr6mQW+F/ZXGT3o75bay4395rTQK84p+Gw4p1Bc62Nx4Tnqcop00BFj1xYSyQkKjw7DzPSvNWmQgcjSVltbSJRO9Cb3uZottPp13Mmi6Wp3nbT2T+Ca20y8+BE0OW82fQgnSNa6xPCdJmrVRIAGvSKalJzpBLARkw7gi4dSSGVpg6rchCB86oGHXY7/OEnbEqOMbsEwFlll9K321KKEhQb8RRC0kqnY9Per6SkFVT/OkmqVCxBtIuM7q3ad/UKdc7tqC4uEZciY8CRqYgHXcmNqUbgEnt084VFWI3kdhxbmQlLdqC82FBkNg5ESD4gAZnU7z1kTWDaw2O/bOajY3J04ypYcIJKR9pS4HXMxgSA2kCStzTrECllVIJ+eEJq5B5u0Qru1hRggiSAeRjmPpUdSkRqJarXh7BbwosrpIA1LYJnqVcue1NQjKD1Xiai3dZVwnGyh1nvCVNtrCgnSRruOpB1g/SaEVb6GE9PQ23hO6xZLrqUpUpSENugFcArUULMmNtSmB5U7Pcm2/ZtpFhMouez7wUgfyZR59837yh384+dDraM/d4e0KDBvtDiZUEIQy0VKI2lCQBA3JJFMWlnIEVymQeJn29wsoYeZHiLDxKztAKQkGOkjX2oggAABnK92DdYnOIYj9nxRbqR4Q8TlI3SdFAjzBIpJutSx4zVXPRt2S2X8OaJKUu3CsxICj3bYE+EftHQ7+VPuqmDaq3ZCWH4xiNyMlk0GWz/uWwhPIauH8ZoSS38wGSkmrm57ZaXw7bsqz4niAUrcttqK1z0Jgn6e9EXIHvoJgqM2lNZyrtDtLQZcPtEhW3eOmVfIGf7w9KS9UHpG/YJow7tq5ipjfHV7cyFvqCT91HhT8kxPvNJ5W3RFpQtBF4QNh9g6+oJaQpxR2CQST7CuVWbWMZgu80vhnsdechd2sNJ/YHiX7/dT9fStzIu+p9IouTtHyyw7DsMbKm2w4sfe0WuR5nRPtFPp0q9Y5RzR5fyZPyycdT8+cYh8R9rlwpZQwgMpCoUR4lkA66nQew96HLSpPlIvY6/4jwhYXvDnDlncXZS8EKIj9YuQCdJ1Op59a9itiKNKnlv4D2kJpMbgQ1c8BFaio3CwTySnQemtQj/UgNl9f4m5CulpirGJsIdztNPXL42U8c2sQDlTqYG07QKkFWiGvTUs3WfYS003K2YhR2ThFu4wsPXiXB3qFlBOqlK0HiG4H+FZTzUanKVuIPn2zSVqLkp8LQCCSI1gfSpEBItwEebT5kJ0riC2k7aSCzVvHp50YoNa8zMIdwbgu7uDCGFx+0oZQPcxTRh7dLSKfEIvGMKOAkMGLy6t2SBJAJUojYZU6Tryp6U1AuBeIOJLdAEz6o4Qx8KH7pepknu0T6bx7UVtb2AnfrN2SJPHTiE5bdhi3GsFKApXrmVP4VwIM76cfuN5CjD8SvFZlB9YVPidJCP6WsAew5Vw0m5qVPqh/AcFS03c9++ggNp/UnOU+NPMaHXSJ51WjOMuXYnu4RNR8xFh5ypxldMNrT/J8zvdtwtxZygZRl8A3MROsUqpcG5sd/vCoqxG+kA22M3roDbOcDWEsIyz7pEn0JqcsScxEcadNdT6y0hdw22pD1wGUKOrZUFL138KZUNtdthTAQTcwTlJuovLeMvW7dmpCVNlCm05AkytS5MqX0AjUctKXUPNv3+Wny8FAxe5ijZK/ktxpOrXsZVt6gmkL0DKW6Y8YFmpo6E8CT4lrJ0S2snSfiSWwPUqWn8eVOo9Zi6m1vnXLuQ920ynVbrmeOfNDafUkrPnKKfa1hA4luqOLBUw61lWlXeNd2tITstlAkSfvBQBmn7Lrv7yY2YHz84t8G3ZXiDYWqEuLhwq+8FA5gfUwPUilrWJc5RHVltTMZ+O8BZXcd646ywCB3kKzqKwTmKUDUnaeVHUpoRe8RQqsFsBeABjFhbR3LBuFj7z58JP9ActtzS2qogtHcnVfc27pRxbjm7fTkLpS3yQ2MiY6QNSPIk0hsQSeaIxMOi62i4pajuaUzM25jtBCuB8MXN2SGGlLjcjYeqjoPc0a0Ta50gPVVdzNGwjsyt7ZHe4ncIQP2Eqj2zHUnySPenKoGiC/bwkxxBfoy/cdotlZoLeH2wMaZoypPqfjV7xRFLi7m/YPlpgpsTcxZVx1e3TkuLOTk2gZU7jkN/cmq8GFDaL7zaqC0YsMwC/vEZQO5bP33NNNdhufw86pxGLSmD19mp9olKQJ64ctuFsKwyFXTiXHjqO81JP81sfnNeUrVarfpi1+P8n8SlrAa+nz7z192lJKsjSChA0zRJ6AADQegkxV1P8A0xV1drn0/kxL1XK2XSKmJYq2t1Sg7mnmp1wEmBOnSZjyirFYKLaRAV7axWvXb1DaCQlhKpAS2lKdvmR868yocUqjZR1D5+ZWi0WJG/fI7ThW9uspCHXY0ClkwJifEo+lTtSc2NRtusxhrU0207o1f9mhQ0O/eZYSNVlRkzy6CJ86oy0yBTQE9fafaTfVXNwLyMYXhNsE9669cL0zJbGVM+8ae9EaRQ5bW7/4m56z7aTh3jNtgkWlky3I8CnBnX/S9/X51jXFgfTS84Uc3SaUF4viV4lQQt9YnUNgpTPMeGBHrXZebe0LJSQ6zocDviC+tm3CvFLqwD5yBzrCM2u/dO+oXYAmd/ZMLYkLeeulAnRpORAI5Zlakek1gmXqtsLSs7xWEH+SWzLGqcpIzrEDfMoRrvtW5+bYQuRv0yTIXzfXp/Sl1xPVUhA106JGvSuVCdAJv6dPaMOBYY2wy+Hn2xmbGZDJ7wjxpImPCDMCJ50+mxFso2PHbYxFRixFhKvGmJWzLoi3Q6oNNEF1SinVCY8AIEwepFIqtzeceJ+8OijMN7d0TL7iZ9wmFlAIjK1+jTA5QmNPWo2rm2WVLRUcIHLx+tJNQxtp8W4TArixOk4CEgclvE6uK25BKOZ/pKUof+WaoAsluuL3buly54bKGitShnASooAPhCiAnMdp12rhQut4IrXa0+WloMrTWylHvHFfsoAMA+iAtf8AXTRouUWnFtSfD59pO3aPuE3baCG21CFb5MuUJA65RkG3L1rguZphZQMhhq/xJSrxr4YDSSABCQVM5laDzUabe5ymKVAEPf8AmJAQoHNsOROnyqRQwfNK7g6Qvxy6TePiSRnMSIo8S7E2MVhxzBACWyamClto+8auH+Aru5hQR3bZ17xzwojrJ1PsDVC0LdI+EnqYlFjKzhmE2Gtw4bt4fcb+CRyJmD7n2p2UJqNO/eIz1qmwsJVxrtUfUnJaoRbNjQBAEx6xA9gPWlGoo13PbDTCj92sSXrx19RK1KWo8ySSfc1md6mkoCqo0mlcHdnL77CO9SGkzMrHiImdE7/OK9BcRRo4cI2rdQ7+JkxzM912j7Y2uG4acspW/wCylz6DRPvSrYrEiyDKvl/JmXRNW1gni7j/ACpIQS3m0BG8+o29tafSwVOgM1XXsig9So2mkzpH2Z17vFOFa5VEqJ9DG5MSZJqhUoO4a9zwF/xCJqBbW0lnGC2laAdCdAenvsNCSBvT67KGAbjtBp5iDCFriSEICfCI6kAxykcjVChLb2iyhJvGPsqtkLQ4paEqUFqgqSCRonYmvArMwXfjDxGjW7I5cTOFFs4UEpIQYKTEacopWHAZ9ZOekswC9dUtWZaipXVRk/M16Q0qaT0QLDSR4odT6GlYvpGbTjF2fMJccPeJSuA3GYAxJMxO1Lpm416vxE4gkDTtmqcXqLVoruiW4GmTwxqOlIw/OqDNrJE1YXmC376luErUpRk6qJJ+Zp9bRyBPTUADSVV7/wBY0lt/EzRHfs1tUK79SkJUUtqIJSCQZMEE7U6mBzT/ANXvJcSxFrQb2h3jhuAgrWU5fhzGNzy2pVQ22jMMoy3tKOFLIZuIJEtpmOf6VG9Op7Qn6Q7/AMSDj4/pm/8AwGf+Umo8V7/eFhuie8/eKh2qLhKZ4V06SNfFRjpTOELY98SByDTUf+mk/iSfc1Q/CKp8e8/eNXEg/krJ6r184RInrFOp66Sen0zBF4o95eGTPdke3fNJj0y6R00oH2Eauy/OBjBg4/Qgcv8AR759++OvroNfIU1f2/8AL8RL7nvH2lZlIF81oP1CP/x6E7H5xhHoHv8AzEIqJKidTlOp9KlU3qEmWbWjFx6P+8bn/wAQ/lRPuIjD/wBIQp2WWyF3yQtCVCJhQBEyNdafQFgx7IvFEhNIZ7W7xzv8neLyQfDmOX5TFNOlMEReFAteZkszM1Cdb3l0jG1BwmzUexRhJvEkpSYQSJA0Omo86tOmGJHZJ36ajtmmdpFytFqShaknqkkfhW/6cqtUNxwiKp5wE/PDLqi6ZJ+Pr51VhHYu1zxlDAZfCOXaAkBlAGgARH9k07F/0vH3kWF6Uz62UQvTr+dePSJFTTr/ADPSbaO9+gFi3kA+JG/9KvoqwBVQf7hPPQ2du4yG4SM23T8BW1Bzpq7T/9k="/>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pic>
        <p:nvPicPr>
          <p:cNvPr id="2056" name="Picture 8"/>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878736" y="844246"/>
            <a:ext cx="1233488" cy="92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8" name="Picture 10" descr="http://listdose.com/wp-content/uploads/2013/06/stay-active.jp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875"/>
          <a:stretch/>
        </p:blipFill>
        <p:spPr bwMode="auto">
          <a:xfrm>
            <a:off x="4511825" y="901378"/>
            <a:ext cx="1453843" cy="87153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ec.europa.eu/digital-agenda/sites/digital-agenda/files/environment%20(1).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064001" y="1356021"/>
            <a:ext cx="1818727" cy="15105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059599" y="193492"/>
            <a:ext cx="3462807" cy="1323439"/>
          </a:xfrm>
          <a:prstGeom prst="rect">
            <a:avLst/>
          </a:prstGeom>
          <a:effectLst>
            <a:outerShdw blurRad="50800" dist="38100" dir="2700000" algn="tl"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wrap="none" rtlCol="0">
            <a:spAutoFit/>
          </a:bodyPr>
          <a:lstStyle/>
          <a:p>
            <a:pPr marL="457200" indent="-457200">
              <a:buAutoNum type="arabicPeriod"/>
            </a:pPr>
            <a:r>
              <a:rPr lang="nl-BE" sz="2000" dirty="0"/>
              <a:t>Link met de leerstof S.O.</a:t>
            </a:r>
          </a:p>
          <a:p>
            <a:pPr marL="457200" indent="-457200">
              <a:buAutoNum type="arabicPeriod"/>
            </a:pPr>
            <a:endParaRPr lang="en-US" sz="2000" dirty="0"/>
          </a:p>
          <a:p>
            <a:pPr marL="457200" indent="-457200">
              <a:buAutoNum type="arabicPeriod"/>
            </a:pPr>
            <a:endParaRPr lang="en-US" sz="2000" dirty="0"/>
          </a:p>
          <a:p>
            <a:pPr marL="457200" indent="-457200">
              <a:buAutoNum type="arabicPeriod"/>
            </a:pPr>
            <a:endParaRPr lang="nl-BE" sz="2000" dirty="0"/>
          </a:p>
        </p:txBody>
      </p:sp>
      <p:sp>
        <p:nvSpPr>
          <p:cNvPr id="7" name="Slide Number Placeholder 6"/>
          <p:cNvSpPr>
            <a:spLocks noGrp="1"/>
          </p:cNvSpPr>
          <p:nvPr>
            <p:ph type="sldNum" sz="quarter" idx="12"/>
          </p:nvPr>
        </p:nvSpPr>
        <p:spPr/>
        <p:txBody>
          <a:bodyPr/>
          <a:lstStyle/>
          <a:p>
            <a:fld id="{78CD8E6A-08C9-49B9-A7D5-27A98AD8C28F}" type="slidenum">
              <a:rPr lang="nl-NL" smtClean="0"/>
              <a:pPr/>
              <a:t>10</a:t>
            </a:fld>
            <a:endParaRPr lang="nl-NL"/>
          </a:p>
        </p:txBody>
      </p:sp>
    </p:spTree>
    <p:extLst>
      <p:ext uri="{BB962C8B-B14F-4D97-AF65-F5344CB8AC3E}">
        <p14:creationId xmlns:p14="http://schemas.microsoft.com/office/powerpoint/2010/main" val="24925863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3220302" y="4733428"/>
            <a:ext cx="6193227" cy="25004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a:solidFill>
                <a:schemeClr val="tx1"/>
              </a:solidFill>
            </a:endParaRPr>
          </a:p>
        </p:txBody>
      </p:sp>
      <p:sp>
        <p:nvSpPr>
          <p:cNvPr id="2" name="Title 1"/>
          <p:cNvSpPr>
            <a:spLocks noGrp="1"/>
          </p:cNvSpPr>
          <p:nvPr>
            <p:ph type="title"/>
          </p:nvPr>
        </p:nvSpPr>
        <p:spPr/>
        <p:txBody>
          <a:bodyPr anchor="t"/>
          <a:lstStyle/>
          <a:p>
            <a:r>
              <a:rPr lang="nl-BE" dirty="0"/>
              <a:t>Innovation Lab doelen</a:t>
            </a:r>
          </a:p>
        </p:txBody>
      </p:sp>
      <p:sp>
        <p:nvSpPr>
          <p:cNvPr id="23" name="Oval 22"/>
          <p:cNvSpPr/>
          <p:nvPr/>
        </p:nvSpPr>
        <p:spPr>
          <a:xfrm>
            <a:off x="4511824" y="5157192"/>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Fysica</a:t>
            </a:r>
          </a:p>
        </p:txBody>
      </p:sp>
      <p:sp>
        <p:nvSpPr>
          <p:cNvPr id="24" name="Oval 23"/>
          <p:cNvSpPr/>
          <p:nvPr/>
        </p:nvSpPr>
        <p:spPr>
          <a:xfrm>
            <a:off x="2567608" y="5157192"/>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Chemie</a:t>
            </a:r>
          </a:p>
        </p:txBody>
      </p:sp>
      <p:sp>
        <p:nvSpPr>
          <p:cNvPr id="25" name="Oval 24"/>
          <p:cNvSpPr/>
          <p:nvPr/>
        </p:nvSpPr>
        <p:spPr>
          <a:xfrm>
            <a:off x="8328248" y="5157192"/>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Infor-matica</a:t>
            </a:r>
          </a:p>
        </p:txBody>
      </p:sp>
      <p:sp>
        <p:nvSpPr>
          <p:cNvPr id="26" name="Oval 25"/>
          <p:cNvSpPr/>
          <p:nvPr/>
        </p:nvSpPr>
        <p:spPr>
          <a:xfrm>
            <a:off x="6456040" y="5157192"/>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Wis-kunde</a:t>
            </a:r>
          </a:p>
        </p:txBody>
      </p:sp>
      <p:sp>
        <p:nvSpPr>
          <p:cNvPr id="27" name="Oval 26"/>
          <p:cNvSpPr/>
          <p:nvPr/>
        </p:nvSpPr>
        <p:spPr>
          <a:xfrm>
            <a:off x="3467708" y="1556792"/>
            <a:ext cx="5472608"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Maatschappelijke uitdagingen</a:t>
            </a:r>
          </a:p>
        </p:txBody>
      </p:sp>
      <p:sp>
        <p:nvSpPr>
          <p:cNvPr id="3" name="Down Arrow 2"/>
          <p:cNvSpPr/>
          <p:nvPr/>
        </p:nvSpPr>
        <p:spPr>
          <a:xfrm rot="10800000">
            <a:off x="8832304" y="4221088"/>
            <a:ext cx="936104" cy="762384"/>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dirty="0">
              <a:solidFill>
                <a:schemeClr val="tx1"/>
              </a:solidFill>
            </a:endParaRPr>
          </a:p>
        </p:txBody>
      </p:sp>
      <p:sp>
        <p:nvSpPr>
          <p:cNvPr id="28" name="Down Arrow 27"/>
          <p:cNvSpPr/>
          <p:nvPr/>
        </p:nvSpPr>
        <p:spPr>
          <a:xfrm rot="10800000">
            <a:off x="6816080" y="4221088"/>
            <a:ext cx="936104" cy="762384"/>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dirty="0">
              <a:solidFill>
                <a:schemeClr val="tx1"/>
              </a:solidFill>
            </a:endParaRPr>
          </a:p>
        </p:txBody>
      </p:sp>
      <p:sp>
        <p:nvSpPr>
          <p:cNvPr id="29" name="TextBox 28"/>
          <p:cNvSpPr txBox="1"/>
          <p:nvPr/>
        </p:nvSpPr>
        <p:spPr>
          <a:xfrm>
            <a:off x="6069199" y="4615427"/>
            <a:ext cx="269626" cy="461665"/>
          </a:xfrm>
          <a:prstGeom prst="rect">
            <a:avLst/>
          </a:prstGeom>
          <a:noFill/>
        </p:spPr>
        <p:txBody>
          <a:bodyPr wrap="none" rtlCol="0">
            <a:spAutoFit/>
          </a:bodyPr>
          <a:lstStyle/>
          <a:p>
            <a:r>
              <a:rPr lang="nl-BE" sz="2400" dirty="0"/>
              <a:t>!</a:t>
            </a:r>
          </a:p>
        </p:txBody>
      </p:sp>
      <p:sp>
        <p:nvSpPr>
          <p:cNvPr id="30" name="Down Arrow 29"/>
          <p:cNvSpPr/>
          <p:nvPr/>
        </p:nvSpPr>
        <p:spPr>
          <a:xfrm rot="10800000">
            <a:off x="4871864" y="4221088"/>
            <a:ext cx="936104" cy="762384"/>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dirty="0">
              <a:solidFill>
                <a:schemeClr val="tx1"/>
              </a:solidFill>
            </a:endParaRPr>
          </a:p>
        </p:txBody>
      </p:sp>
      <p:sp>
        <p:nvSpPr>
          <p:cNvPr id="32" name="Down Arrow 31"/>
          <p:cNvSpPr/>
          <p:nvPr/>
        </p:nvSpPr>
        <p:spPr>
          <a:xfrm rot="10800000">
            <a:off x="2927648" y="4221088"/>
            <a:ext cx="936104" cy="762384"/>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dirty="0">
              <a:solidFill>
                <a:schemeClr val="tx1"/>
              </a:solidFill>
            </a:endParaRPr>
          </a:p>
        </p:txBody>
      </p:sp>
      <p:sp>
        <p:nvSpPr>
          <p:cNvPr id="5" name="Rectangle 4"/>
          <p:cNvSpPr/>
          <p:nvPr/>
        </p:nvSpPr>
        <p:spPr>
          <a:xfrm>
            <a:off x="2351584" y="3284984"/>
            <a:ext cx="7704856" cy="792088"/>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400" dirty="0"/>
              <a:t>Oplossingen voor morgen</a:t>
            </a:r>
          </a:p>
        </p:txBody>
      </p:sp>
      <p:sp>
        <p:nvSpPr>
          <p:cNvPr id="17" name="Down Arrow 16"/>
          <p:cNvSpPr/>
          <p:nvPr/>
        </p:nvSpPr>
        <p:spPr>
          <a:xfrm rot="10800000">
            <a:off x="5735960" y="2420888"/>
            <a:ext cx="936104" cy="762384"/>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dirty="0">
              <a:solidFill>
                <a:schemeClr val="tx1"/>
              </a:solidFill>
            </a:endParaRPr>
          </a:p>
        </p:txBody>
      </p:sp>
      <p:pic>
        <p:nvPicPr>
          <p:cNvPr id="38"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499244" y="1356022"/>
            <a:ext cx="1828569" cy="121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8"/>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878736" y="844246"/>
            <a:ext cx="1233488" cy="92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10" descr="http://listdose.com/wp-content/uploads/2013/06/stay-active.jp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875"/>
          <a:stretch/>
        </p:blipFill>
        <p:spPr bwMode="auto">
          <a:xfrm>
            <a:off x="4511825" y="901378"/>
            <a:ext cx="1453843" cy="87153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2" descr="http://ec.europa.eu/digital-agenda/sites/digital-agenda/files/environment%20(1).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064001" y="1356021"/>
            <a:ext cx="1818727" cy="15105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059599" y="193492"/>
            <a:ext cx="3462807" cy="1323439"/>
          </a:xfrm>
          <a:prstGeom prst="rect">
            <a:avLst/>
          </a:prstGeom>
          <a:effectLst>
            <a:outerShdw blurRad="50800" dist="38100" dir="2700000" algn="tl"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wrap="none" rtlCol="0">
            <a:spAutoFit/>
          </a:bodyPr>
          <a:lstStyle>
            <a:defPPr>
              <a:defRPr lang="nl-BE"/>
            </a:defPPr>
            <a:lvl1pPr marL="457200" indent="-457200">
              <a:buAutoNum type="arabicPeriod"/>
              <a:defRPr sz="2000"/>
            </a:lvl1pPr>
          </a:lstStyle>
          <a:p>
            <a:r>
              <a:rPr lang="nl-BE" dirty="0"/>
              <a:t>Link met de leerstof S.O.</a:t>
            </a:r>
          </a:p>
          <a:p>
            <a:r>
              <a:rPr lang="nl-BE" dirty="0"/>
              <a:t>Link tussen disciplines</a:t>
            </a:r>
          </a:p>
          <a:p>
            <a:endParaRPr lang="en-US"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11</a:t>
            </a:fld>
            <a:endParaRPr lang="nl-NL"/>
          </a:p>
        </p:txBody>
      </p:sp>
    </p:spTree>
    <p:extLst>
      <p:ext uri="{BB962C8B-B14F-4D97-AF65-F5344CB8AC3E}">
        <p14:creationId xmlns:p14="http://schemas.microsoft.com/office/powerpoint/2010/main" val="6179336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3220302" y="4733428"/>
            <a:ext cx="6193227" cy="25004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a:solidFill>
                <a:schemeClr val="tx1"/>
              </a:solidFill>
            </a:endParaRPr>
          </a:p>
        </p:txBody>
      </p:sp>
      <p:sp>
        <p:nvSpPr>
          <p:cNvPr id="2" name="Title 1"/>
          <p:cNvSpPr>
            <a:spLocks noGrp="1"/>
          </p:cNvSpPr>
          <p:nvPr>
            <p:ph type="title"/>
          </p:nvPr>
        </p:nvSpPr>
        <p:spPr/>
        <p:txBody>
          <a:bodyPr anchor="t"/>
          <a:lstStyle/>
          <a:p>
            <a:r>
              <a:rPr lang="nl-BE" dirty="0"/>
              <a:t>Innovation Lab doelen</a:t>
            </a:r>
          </a:p>
        </p:txBody>
      </p:sp>
      <p:sp>
        <p:nvSpPr>
          <p:cNvPr id="23" name="Oval 22"/>
          <p:cNvSpPr/>
          <p:nvPr/>
        </p:nvSpPr>
        <p:spPr>
          <a:xfrm>
            <a:off x="4511824" y="5157192"/>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Fysica</a:t>
            </a:r>
          </a:p>
        </p:txBody>
      </p:sp>
      <p:sp>
        <p:nvSpPr>
          <p:cNvPr id="24" name="Oval 23"/>
          <p:cNvSpPr/>
          <p:nvPr/>
        </p:nvSpPr>
        <p:spPr>
          <a:xfrm>
            <a:off x="2567608" y="5157192"/>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Chemie</a:t>
            </a:r>
          </a:p>
        </p:txBody>
      </p:sp>
      <p:sp>
        <p:nvSpPr>
          <p:cNvPr id="25" name="Oval 24"/>
          <p:cNvSpPr/>
          <p:nvPr/>
        </p:nvSpPr>
        <p:spPr>
          <a:xfrm>
            <a:off x="8328248" y="5157192"/>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Infor-matica</a:t>
            </a:r>
          </a:p>
        </p:txBody>
      </p:sp>
      <p:sp>
        <p:nvSpPr>
          <p:cNvPr id="26" name="Oval 25"/>
          <p:cNvSpPr/>
          <p:nvPr/>
        </p:nvSpPr>
        <p:spPr>
          <a:xfrm>
            <a:off x="6456040" y="5157192"/>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Wis-kunde</a:t>
            </a:r>
          </a:p>
        </p:txBody>
      </p:sp>
      <p:sp>
        <p:nvSpPr>
          <p:cNvPr id="27" name="Oval 26"/>
          <p:cNvSpPr/>
          <p:nvPr/>
        </p:nvSpPr>
        <p:spPr>
          <a:xfrm>
            <a:off x="3467708" y="1556792"/>
            <a:ext cx="5472608"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Maatschappelijke uitdagingen</a:t>
            </a:r>
          </a:p>
        </p:txBody>
      </p:sp>
      <p:sp>
        <p:nvSpPr>
          <p:cNvPr id="3" name="Down Arrow 2"/>
          <p:cNvSpPr/>
          <p:nvPr/>
        </p:nvSpPr>
        <p:spPr>
          <a:xfrm rot="10800000">
            <a:off x="8832304" y="4221088"/>
            <a:ext cx="936104" cy="762384"/>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dirty="0">
              <a:solidFill>
                <a:schemeClr val="tx1"/>
              </a:solidFill>
            </a:endParaRPr>
          </a:p>
        </p:txBody>
      </p:sp>
      <p:sp>
        <p:nvSpPr>
          <p:cNvPr id="28" name="Down Arrow 27"/>
          <p:cNvSpPr/>
          <p:nvPr/>
        </p:nvSpPr>
        <p:spPr>
          <a:xfrm rot="10800000">
            <a:off x="6816080" y="4221088"/>
            <a:ext cx="936104" cy="762384"/>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dirty="0">
              <a:solidFill>
                <a:schemeClr val="tx1"/>
              </a:solidFill>
            </a:endParaRPr>
          </a:p>
        </p:txBody>
      </p:sp>
      <p:sp>
        <p:nvSpPr>
          <p:cNvPr id="30" name="Down Arrow 29"/>
          <p:cNvSpPr/>
          <p:nvPr/>
        </p:nvSpPr>
        <p:spPr>
          <a:xfrm rot="10800000">
            <a:off x="4871864" y="4221088"/>
            <a:ext cx="936104" cy="762384"/>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dirty="0">
              <a:solidFill>
                <a:schemeClr val="tx1"/>
              </a:solidFill>
            </a:endParaRPr>
          </a:p>
        </p:txBody>
      </p:sp>
      <p:sp>
        <p:nvSpPr>
          <p:cNvPr id="32" name="Down Arrow 31"/>
          <p:cNvSpPr/>
          <p:nvPr/>
        </p:nvSpPr>
        <p:spPr>
          <a:xfrm rot="10800000">
            <a:off x="2927648" y="4221088"/>
            <a:ext cx="936104" cy="762384"/>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dirty="0">
              <a:solidFill>
                <a:schemeClr val="tx1"/>
              </a:solidFill>
            </a:endParaRPr>
          </a:p>
        </p:txBody>
      </p:sp>
      <p:sp>
        <p:nvSpPr>
          <p:cNvPr id="5" name="Rectangle 4"/>
          <p:cNvSpPr/>
          <p:nvPr/>
        </p:nvSpPr>
        <p:spPr>
          <a:xfrm>
            <a:off x="2351584" y="3284984"/>
            <a:ext cx="7704856" cy="792088"/>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400" dirty="0"/>
              <a:t>Oplossingen voor morgen</a:t>
            </a:r>
          </a:p>
        </p:txBody>
      </p:sp>
      <p:sp>
        <p:nvSpPr>
          <p:cNvPr id="17" name="Down Arrow 16"/>
          <p:cNvSpPr/>
          <p:nvPr/>
        </p:nvSpPr>
        <p:spPr>
          <a:xfrm rot="10800000">
            <a:off x="5735960" y="2420888"/>
            <a:ext cx="936104" cy="762384"/>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dirty="0">
              <a:solidFill>
                <a:schemeClr val="tx1"/>
              </a:solidFill>
            </a:endParaRPr>
          </a:p>
        </p:txBody>
      </p:sp>
      <p:pic>
        <p:nvPicPr>
          <p:cNvPr id="38"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499244" y="1356022"/>
            <a:ext cx="1828569" cy="121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8"/>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878736" y="844246"/>
            <a:ext cx="1233488" cy="92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 name="Picture 10" descr="http://listdose.com/wp-content/uploads/2013/06/stay-active.jp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875"/>
          <a:stretch/>
        </p:blipFill>
        <p:spPr bwMode="auto">
          <a:xfrm>
            <a:off x="4511825" y="901378"/>
            <a:ext cx="1453843" cy="87153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2" descr="http://ec.europa.eu/digital-agenda/sites/digital-agenda/files/environment%20(1).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064001" y="1356021"/>
            <a:ext cx="1818727" cy="1510574"/>
          </a:xfrm>
          <a:prstGeom prst="rect">
            <a:avLst/>
          </a:prstGeom>
          <a:solidFill>
            <a:schemeClr val="accent1">
              <a:alpha val="73000"/>
            </a:schemeClr>
          </a:solidFill>
        </p:spPr>
      </p:pic>
      <p:sp>
        <p:nvSpPr>
          <p:cNvPr id="6" name="TextBox 5"/>
          <p:cNvSpPr txBox="1"/>
          <p:nvPr/>
        </p:nvSpPr>
        <p:spPr>
          <a:xfrm>
            <a:off x="7059599" y="193492"/>
            <a:ext cx="3462807" cy="1323439"/>
          </a:xfrm>
          <a:prstGeom prst="rect">
            <a:avLst/>
          </a:prstGeom>
          <a:effectLst>
            <a:outerShdw blurRad="50800" dist="38100" dir="2700000" algn="tl"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wrap="none" rtlCol="0">
            <a:spAutoFit/>
          </a:bodyPr>
          <a:lstStyle>
            <a:defPPr>
              <a:defRPr lang="nl-BE"/>
            </a:defPPr>
            <a:lvl1pPr marL="457200" indent="-457200">
              <a:buAutoNum type="arabicPeriod"/>
              <a:defRPr sz="20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nl-BE" dirty="0"/>
              <a:t>Link met de leerstof S.O.</a:t>
            </a:r>
          </a:p>
          <a:p>
            <a:r>
              <a:rPr lang="nl-BE" dirty="0"/>
              <a:t>Link tussen disciplines</a:t>
            </a:r>
          </a:p>
          <a:p>
            <a:r>
              <a:rPr lang="nl-BE" dirty="0"/>
              <a:t>Praktisch, interactief, zelf</a:t>
            </a:r>
          </a:p>
          <a:p>
            <a:r>
              <a:rPr lang="nl-BE" dirty="0"/>
              <a:t>Probleemoplossend</a:t>
            </a:r>
          </a:p>
        </p:txBody>
      </p:sp>
      <p:sp>
        <p:nvSpPr>
          <p:cNvPr id="8" name="Circular Arrow 7"/>
          <p:cNvSpPr/>
          <p:nvPr/>
        </p:nvSpPr>
        <p:spPr>
          <a:xfrm>
            <a:off x="1919536" y="3140968"/>
            <a:ext cx="936552" cy="1080120"/>
          </a:xfrm>
          <a:prstGeom prst="circularArrow">
            <a:avLst>
              <a:gd name="adj1" fmla="val 19067"/>
              <a:gd name="adj2" fmla="val 1842100"/>
              <a:gd name="adj3" fmla="val 19310188"/>
              <a:gd name="adj4" fmla="val 2381416"/>
              <a:gd name="adj5" fmla="val 22159"/>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a:solidFill>
                <a:schemeClr val="tx1"/>
              </a:solidFill>
            </a:endParaRPr>
          </a:p>
        </p:txBody>
      </p:sp>
      <p:sp>
        <p:nvSpPr>
          <p:cNvPr id="18" name="TextBox 17"/>
          <p:cNvSpPr txBox="1"/>
          <p:nvPr/>
        </p:nvSpPr>
        <p:spPr>
          <a:xfrm>
            <a:off x="2009950" y="3450196"/>
            <a:ext cx="269626" cy="461665"/>
          </a:xfrm>
          <a:prstGeom prst="rect">
            <a:avLst/>
          </a:prstGeom>
          <a:noFill/>
        </p:spPr>
        <p:txBody>
          <a:bodyPr wrap="none" rtlCol="0">
            <a:spAutoFit/>
          </a:bodyPr>
          <a:lstStyle/>
          <a:p>
            <a:r>
              <a:rPr lang="nl-BE" sz="2400" dirty="0"/>
              <a:t>!</a:t>
            </a:r>
          </a:p>
        </p:txBody>
      </p:sp>
      <p:sp>
        <p:nvSpPr>
          <p:cNvPr id="4" name="Slide Number Placeholder 3"/>
          <p:cNvSpPr>
            <a:spLocks noGrp="1"/>
          </p:cNvSpPr>
          <p:nvPr>
            <p:ph type="sldNum" sz="quarter" idx="12"/>
          </p:nvPr>
        </p:nvSpPr>
        <p:spPr/>
        <p:txBody>
          <a:bodyPr/>
          <a:lstStyle/>
          <a:p>
            <a:fld id="{78CD8E6A-08C9-49B9-A7D5-27A98AD8C28F}" type="slidenum">
              <a:rPr lang="nl-NL" smtClean="0"/>
              <a:pPr/>
              <a:t>12</a:t>
            </a:fld>
            <a:endParaRPr lang="nl-NL"/>
          </a:p>
        </p:txBody>
      </p:sp>
    </p:spTree>
    <p:extLst>
      <p:ext uri="{BB962C8B-B14F-4D97-AF65-F5344CB8AC3E}">
        <p14:creationId xmlns:p14="http://schemas.microsoft.com/office/powerpoint/2010/main" val="458134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576000" y="1359036"/>
            <a:ext cx="11041200" cy="4464000"/>
          </a:xfrm>
        </p:spPr>
        <p:txBody>
          <a:bodyPr>
            <a:normAutofit/>
          </a:bodyPr>
          <a:lstStyle/>
          <a:p>
            <a:endParaRPr lang="nl-NL" sz="3200" dirty="0"/>
          </a:p>
          <a:p>
            <a:r>
              <a:rPr lang="nl-NL" sz="3200" dirty="0"/>
              <a:t>Welkom op de KU Leuven Technologiecampus Gent</a:t>
            </a:r>
          </a:p>
          <a:p>
            <a:r>
              <a:rPr lang="nl-NL" sz="3200" dirty="0"/>
              <a:t>Kadering </a:t>
            </a:r>
            <a:r>
              <a:rPr lang="nl-NL" sz="3200" dirty="0" err="1"/>
              <a:t>innovation</a:t>
            </a:r>
            <a:r>
              <a:rPr lang="nl-NL" sz="3200" dirty="0"/>
              <a:t> lab</a:t>
            </a:r>
          </a:p>
          <a:p>
            <a:r>
              <a:rPr lang="nl-NL" sz="3200" b="1" dirty="0"/>
              <a:t>Kadering project “Bouw je eigen hartslagmeter-app”</a:t>
            </a:r>
          </a:p>
          <a:p>
            <a:r>
              <a:rPr lang="nl-NL" sz="3200" dirty="0"/>
              <a:t>Doorlopen van het project en modules</a:t>
            </a:r>
          </a:p>
          <a:p>
            <a:r>
              <a:rPr lang="nl-NL" sz="3200" dirty="0"/>
              <a:t>Doornemen documentatie en materiaal</a:t>
            </a:r>
          </a:p>
          <a:p>
            <a:r>
              <a:rPr lang="nl-NL" sz="3200" dirty="0"/>
              <a:t>Afsluiter en evaluatie</a:t>
            </a:r>
            <a:endParaRPr lang="nl-BE" sz="3200" dirty="0"/>
          </a:p>
        </p:txBody>
      </p:sp>
      <p:sp>
        <p:nvSpPr>
          <p:cNvPr id="3" name="Tijdelijke aanduiding voor voettekst 2"/>
          <p:cNvSpPr>
            <a:spLocks noGrp="1"/>
          </p:cNvSpPr>
          <p:nvPr>
            <p:ph type="ftr" sz="quarter" idx="11"/>
          </p:nvPr>
        </p:nvSpPr>
        <p:spPr/>
        <p:txBody>
          <a:bodyPr/>
          <a:lstStyle/>
          <a:p>
            <a:r>
              <a:rPr lang="nl-BE"/>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13</a:t>
            </a:fld>
            <a:endParaRPr lang="nl-NL"/>
          </a:p>
        </p:txBody>
      </p:sp>
      <p:sp>
        <p:nvSpPr>
          <p:cNvPr id="5" name="Titel 4"/>
          <p:cNvSpPr>
            <a:spLocks noGrp="1"/>
          </p:cNvSpPr>
          <p:nvPr>
            <p:ph type="title"/>
          </p:nvPr>
        </p:nvSpPr>
        <p:spPr/>
        <p:txBody>
          <a:bodyPr/>
          <a:lstStyle/>
          <a:p>
            <a:r>
              <a:rPr lang="nl-NL" dirty="0"/>
              <a:t>Opbouw opleiding	</a:t>
            </a:r>
            <a:endParaRPr lang="nl-BE" dirty="0"/>
          </a:p>
        </p:txBody>
      </p:sp>
    </p:spTree>
    <p:extLst>
      <p:ext uri="{BB962C8B-B14F-4D97-AF65-F5344CB8AC3E}">
        <p14:creationId xmlns:p14="http://schemas.microsoft.com/office/powerpoint/2010/main" val="41855355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normAutofit/>
          </a:bodyPr>
          <a:lstStyle/>
          <a:p>
            <a:r>
              <a:rPr lang="nl-BE" sz="2800" dirty="0"/>
              <a:t>Tegemoet komen aan noden van meisjes: “hoe kan ik de maatschappij/de mens hiermee vooruit helpen?”</a:t>
            </a:r>
          </a:p>
          <a:p>
            <a:r>
              <a:rPr lang="nl-BE" sz="2800" dirty="0"/>
              <a:t>Biomedische applicaties spreken aan</a:t>
            </a:r>
          </a:p>
          <a:p>
            <a:r>
              <a:rPr lang="nl-BE" sz="2800" dirty="0"/>
              <a:t>Relevant voor zieke en gezonde mensen</a:t>
            </a:r>
          </a:p>
          <a:p>
            <a:r>
              <a:rPr lang="nl-BE" sz="2800" dirty="0"/>
              <a:t>Gekoppeld aan eigen leefwereld: </a:t>
            </a:r>
          </a:p>
          <a:p>
            <a:pPr lvl="1"/>
            <a:r>
              <a:rPr lang="nl-BE" dirty="0"/>
              <a:t>smartphone</a:t>
            </a:r>
          </a:p>
          <a:p>
            <a:pPr lvl="1"/>
            <a:r>
              <a:rPr lang="nl-BE" dirty="0"/>
              <a:t>digitale media</a:t>
            </a:r>
          </a:p>
          <a:p>
            <a:pPr lvl="1"/>
            <a:r>
              <a:rPr lang="nl-BE" dirty="0"/>
              <a:t>kostenefficiënt</a:t>
            </a:r>
          </a:p>
        </p:txBody>
      </p:sp>
      <p:sp>
        <p:nvSpPr>
          <p:cNvPr id="3" name="Tijdelijke aanduiding voor voettekst 2"/>
          <p:cNvSpPr>
            <a:spLocks noGrp="1"/>
          </p:cNvSpPr>
          <p:nvPr>
            <p:ph type="ftr" sz="quarter" idx="11"/>
          </p:nvPr>
        </p:nvSpPr>
        <p:spPr/>
        <p:txBody>
          <a:bodyPr/>
          <a:lstStyle/>
          <a:p>
            <a:r>
              <a:rPr lang="nl-BE"/>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14</a:t>
            </a:fld>
            <a:endParaRPr lang="nl-NL"/>
          </a:p>
        </p:txBody>
      </p:sp>
      <p:sp>
        <p:nvSpPr>
          <p:cNvPr id="5" name="Titel 4"/>
          <p:cNvSpPr>
            <a:spLocks noGrp="1"/>
          </p:cNvSpPr>
          <p:nvPr>
            <p:ph type="title"/>
          </p:nvPr>
        </p:nvSpPr>
        <p:spPr/>
        <p:txBody>
          <a:bodyPr>
            <a:normAutofit fontScale="90000"/>
          </a:bodyPr>
          <a:lstStyle/>
          <a:p>
            <a:r>
              <a:rPr lang="nl-BE" dirty="0"/>
              <a:t>Maatschappelijke relevantie van technologie aantonen</a:t>
            </a:r>
          </a:p>
        </p:txBody>
      </p:sp>
    </p:spTree>
    <p:extLst>
      <p:ext uri="{BB962C8B-B14F-4D97-AF65-F5344CB8AC3E}">
        <p14:creationId xmlns:p14="http://schemas.microsoft.com/office/powerpoint/2010/main" val="2623650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In dit project...</a:t>
            </a:r>
          </a:p>
        </p:txBody>
      </p:sp>
      <p:sp>
        <p:nvSpPr>
          <p:cNvPr id="3" name="Content Placeholder 2"/>
          <p:cNvSpPr>
            <a:spLocks noGrp="1"/>
          </p:cNvSpPr>
          <p:nvPr>
            <p:ph idx="1"/>
          </p:nvPr>
        </p:nvSpPr>
        <p:spPr>
          <a:xfrm>
            <a:off x="2064000" y="1700808"/>
            <a:ext cx="5832200" cy="4077191"/>
          </a:xfrm>
        </p:spPr>
        <p:txBody>
          <a:bodyPr>
            <a:normAutofit/>
          </a:bodyPr>
          <a:lstStyle/>
          <a:p>
            <a:pPr marL="0" indent="0">
              <a:buNone/>
            </a:pPr>
            <a:r>
              <a:rPr lang="nl-BE" dirty="0"/>
              <a:t>... leren de leerlingen ZELF smartphone-apps maken</a:t>
            </a:r>
          </a:p>
          <a:p>
            <a:pPr marL="0" indent="0">
              <a:buNone/>
            </a:pPr>
            <a:endParaRPr lang="nl-BE" dirty="0"/>
          </a:p>
          <a:p>
            <a:pPr marL="0" indent="0">
              <a:buNone/>
            </a:pPr>
            <a:r>
              <a:rPr lang="nl-BE" dirty="0"/>
              <a:t>… ontdekken leerlingen de basisprincipes achter digitale afbeeldingen en video</a:t>
            </a:r>
          </a:p>
          <a:p>
            <a:pPr marL="0" indent="0">
              <a:buNone/>
            </a:pPr>
            <a:endParaRPr lang="nl-BE" dirty="0"/>
          </a:p>
          <a:p>
            <a:pPr marL="0" indent="0">
              <a:buNone/>
            </a:pPr>
            <a:r>
              <a:rPr lang="nl-BE" dirty="0"/>
              <a:t>… reflecteren leerlingen zelf kritisch over hun ontwikkelde applicatie</a:t>
            </a:r>
          </a:p>
        </p:txBody>
      </p:sp>
      <p:sp>
        <p:nvSpPr>
          <p:cNvPr id="4" name="Slide Number Placeholder 3"/>
          <p:cNvSpPr>
            <a:spLocks noGrp="1"/>
          </p:cNvSpPr>
          <p:nvPr>
            <p:ph type="sldNum" sz="quarter" idx="12"/>
          </p:nvPr>
        </p:nvSpPr>
        <p:spPr/>
        <p:txBody>
          <a:bodyPr/>
          <a:lstStyle/>
          <a:p>
            <a:fld id="{78CD8E6A-08C9-49B9-A7D5-27A98AD8C28F}" type="slidenum">
              <a:rPr lang="nl-NL" smtClean="0"/>
              <a:pPr/>
              <a:t>15</a:t>
            </a:fld>
            <a:endParaRPr lang="nl-NL"/>
          </a:p>
        </p:txBody>
      </p:sp>
      <p:pic>
        <p:nvPicPr>
          <p:cNvPr id="5" name="Afbeelding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3157" y="1700808"/>
            <a:ext cx="5154333" cy="2899312"/>
          </a:xfrm>
          <a:prstGeom prst="rect">
            <a:avLst/>
          </a:prstGeom>
        </p:spPr>
      </p:pic>
    </p:spTree>
    <p:extLst>
      <p:ext uri="{BB962C8B-B14F-4D97-AF65-F5344CB8AC3E}">
        <p14:creationId xmlns:p14="http://schemas.microsoft.com/office/powerpoint/2010/main" val="3091810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576000" y="1359036"/>
            <a:ext cx="11041200" cy="4464000"/>
          </a:xfrm>
        </p:spPr>
        <p:txBody>
          <a:bodyPr>
            <a:normAutofit/>
          </a:bodyPr>
          <a:lstStyle/>
          <a:p>
            <a:endParaRPr lang="nl-NL" sz="3200" dirty="0"/>
          </a:p>
          <a:p>
            <a:r>
              <a:rPr lang="nl-NL" sz="3200" dirty="0"/>
              <a:t>Welkom op de KU Leuven Technologiecampus Gent</a:t>
            </a:r>
          </a:p>
          <a:p>
            <a:r>
              <a:rPr lang="nl-NL" sz="3200" dirty="0"/>
              <a:t>Kadering </a:t>
            </a:r>
            <a:r>
              <a:rPr lang="nl-NL" sz="3200" dirty="0" err="1"/>
              <a:t>innovation</a:t>
            </a:r>
            <a:r>
              <a:rPr lang="nl-NL" sz="3200" dirty="0"/>
              <a:t> lab</a:t>
            </a:r>
          </a:p>
          <a:p>
            <a:r>
              <a:rPr lang="nl-NL" sz="3200" dirty="0"/>
              <a:t>Kadering project “Bouw je eigen hartslagmeter-app”</a:t>
            </a:r>
          </a:p>
          <a:p>
            <a:r>
              <a:rPr lang="nl-NL" sz="3200" b="1" dirty="0"/>
              <a:t>Doorlopen van het project en modules</a:t>
            </a:r>
          </a:p>
          <a:p>
            <a:r>
              <a:rPr lang="nl-NL" sz="3200" dirty="0"/>
              <a:t>Doornemen documentatie en materiaal</a:t>
            </a:r>
          </a:p>
          <a:p>
            <a:r>
              <a:rPr lang="nl-NL" sz="3200" dirty="0"/>
              <a:t>Afsluiter en evaluatie</a:t>
            </a:r>
            <a:endParaRPr lang="nl-BE" sz="3200" dirty="0"/>
          </a:p>
        </p:txBody>
      </p:sp>
      <p:sp>
        <p:nvSpPr>
          <p:cNvPr id="3" name="Tijdelijke aanduiding voor voettekst 2"/>
          <p:cNvSpPr>
            <a:spLocks noGrp="1"/>
          </p:cNvSpPr>
          <p:nvPr>
            <p:ph type="ftr" sz="quarter" idx="11"/>
          </p:nvPr>
        </p:nvSpPr>
        <p:spPr/>
        <p:txBody>
          <a:bodyPr/>
          <a:lstStyle/>
          <a:p>
            <a:r>
              <a:rPr lang="nl-BE"/>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16</a:t>
            </a:fld>
            <a:endParaRPr lang="nl-NL"/>
          </a:p>
        </p:txBody>
      </p:sp>
      <p:sp>
        <p:nvSpPr>
          <p:cNvPr id="5" name="Titel 4"/>
          <p:cNvSpPr>
            <a:spLocks noGrp="1"/>
          </p:cNvSpPr>
          <p:nvPr>
            <p:ph type="title"/>
          </p:nvPr>
        </p:nvSpPr>
        <p:spPr/>
        <p:txBody>
          <a:bodyPr/>
          <a:lstStyle/>
          <a:p>
            <a:r>
              <a:rPr lang="nl-NL" dirty="0"/>
              <a:t>Opbouw opleiding	</a:t>
            </a:r>
            <a:endParaRPr lang="nl-BE" dirty="0"/>
          </a:p>
        </p:txBody>
      </p:sp>
    </p:spTree>
    <p:extLst>
      <p:ext uri="{BB962C8B-B14F-4D97-AF65-F5344CB8AC3E}">
        <p14:creationId xmlns:p14="http://schemas.microsoft.com/office/powerpoint/2010/main" val="40459165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r>
              <a:rPr lang="nl-BE" dirty="0"/>
              <a:t>Bedoeling tijdens reguliere lessen in te plannen</a:t>
            </a:r>
          </a:p>
          <a:p>
            <a:r>
              <a:rPr lang="nl-BE" dirty="0"/>
              <a:t>Geen materiaal uit te lenen</a:t>
            </a:r>
          </a:p>
          <a:p>
            <a:pPr lvl="1"/>
            <a:r>
              <a:rPr lang="nl-BE" dirty="0"/>
              <a:t>Hoeft niet tijdens 1 halve of hele dag, maar kan over verschillende lesuren en –weken gespreid worden</a:t>
            </a:r>
          </a:p>
          <a:p>
            <a:r>
              <a:rPr lang="nl-BE" dirty="0"/>
              <a:t>Android-smartphones </a:t>
            </a:r>
            <a:r>
              <a:rPr lang="nl-BE" sz="1800" dirty="0"/>
              <a:t>(in afwachting van…)</a:t>
            </a:r>
          </a:p>
          <a:p>
            <a:r>
              <a:rPr lang="nl-BE" dirty="0"/>
              <a:t>Groepswerk aangemoedigd</a:t>
            </a:r>
          </a:p>
          <a:p>
            <a:r>
              <a:rPr lang="nl-BE" dirty="0"/>
              <a:t>Leerkracht is begeleider</a:t>
            </a:r>
          </a:p>
          <a:p>
            <a:pPr lvl="1"/>
            <a:r>
              <a:rPr lang="nl-BE" sz="2000" dirty="0"/>
              <a:t>monitoraat KU Leuven in Gent als </a:t>
            </a:r>
            <a:r>
              <a:rPr lang="nl-BE" sz="2000" dirty="0" smtClean="0"/>
              <a:t>aanspreekpunt</a:t>
            </a:r>
          </a:p>
          <a:p>
            <a:r>
              <a:rPr lang="nl-BE" b="1" dirty="0" smtClean="0"/>
              <a:t>Alle </a:t>
            </a:r>
            <a:r>
              <a:rPr lang="nl-BE" b="1" dirty="0"/>
              <a:t>feedback is meer dan welkom!</a:t>
            </a:r>
          </a:p>
        </p:txBody>
      </p:sp>
      <p:sp>
        <p:nvSpPr>
          <p:cNvPr id="3" name="Tijdelijke aanduiding voor voettekst 2"/>
          <p:cNvSpPr>
            <a:spLocks noGrp="1"/>
          </p:cNvSpPr>
          <p:nvPr>
            <p:ph type="ftr" sz="quarter" idx="11"/>
          </p:nvPr>
        </p:nvSpPr>
        <p:spPr/>
        <p:txBody>
          <a:bodyPr/>
          <a:lstStyle/>
          <a:p>
            <a:r>
              <a:rPr lang="nl-BE"/>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17</a:t>
            </a:fld>
            <a:endParaRPr lang="nl-NL"/>
          </a:p>
        </p:txBody>
      </p:sp>
      <p:sp>
        <p:nvSpPr>
          <p:cNvPr id="5" name="Titel 4"/>
          <p:cNvSpPr>
            <a:spLocks noGrp="1"/>
          </p:cNvSpPr>
          <p:nvPr>
            <p:ph type="title"/>
          </p:nvPr>
        </p:nvSpPr>
        <p:spPr/>
        <p:txBody>
          <a:bodyPr/>
          <a:lstStyle/>
          <a:p>
            <a:r>
              <a:rPr lang="nl-BE" dirty="0"/>
              <a:t>Doorlopen project en modules </a:t>
            </a:r>
          </a:p>
        </p:txBody>
      </p:sp>
    </p:spTree>
    <p:extLst>
      <p:ext uri="{BB962C8B-B14F-4D97-AF65-F5344CB8AC3E}">
        <p14:creationId xmlns:p14="http://schemas.microsoft.com/office/powerpoint/2010/main" val="23378332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normAutofit/>
          </a:bodyPr>
          <a:lstStyle/>
          <a:p>
            <a:pPr marL="457200" indent="-457200">
              <a:buFont typeface="+mj-lt"/>
              <a:buAutoNum type="arabicPeriod"/>
            </a:pPr>
            <a:r>
              <a:rPr lang="nl-NL" sz="3200" b="1" dirty="0"/>
              <a:t>Inleiding</a:t>
            </a:r>
          </a:p>
          <a:p>
            <a:pPr marL="457200" indent="-457200">
              <a:buFont typeface="+mj-lt"/>
              <a:buAutoNum type="arabicPeriod"/>
            </a:pPr>
            <a:r>
              <a:rPr lang="nl-NL" sz="3200" dirty="0"/>
              <a:t>Apps maken met App </a:t>
            </a:r>
            <a:r>
              <a:rPr lang="nl-NL" sz="3200" dirty="0" err="1"/>
              <a:t>Inventor</a:t>
            </a:r>
            <a:r>
              <a:rPr lang="nl-NL" sz="3200" dirty="0"/>
              <a:t> 2</a:t>
            </a:r>
          </a:p>
          <a:p>
            <a:pPr marL="457200" indent="-457200">
              <a:buFont typeface="+mj-lt"/>
              <a:buAutoNum type="arabicPeriod"/>
            </a:pPr>
            <a:r>
              <a:rPr lang="nl-NL" sz="3200" dirty="0"/>
              <a:t>Digitale afbeeldingen en digitale video</a:t>
            </a:r>
          </a:p>
          <a:p>
            <a:pPr marL="457200" indent="-457200">
              <a:buFont typeface="+mj-lt"/>
              <a:buAutoNum type="arabicPeriod"/>
            </a:pPr>
            <a:r>
              <a:rPr lang="nl-NL" sz="3200" dirty="0"/>
              <a:t>Automatische piekdetectie</a:t>
            </a:r>
          </a:p>
          <a:p>
            <a:pPr marL="457200" indent="-457200">
              <a:buFont typeface="+mj-lt"/>
              <a:buAutoNum type="arabicPeriod"/>
            </a:pPr>
            <a:r>
              <a:rPr lang="nl-NL" sz="3200" dirty="0"/>
              <a:t>Bouwen van de complete app</a:t>
            </a:r>
          </a:p>
          <a:p>
            <a:pPr marL="457200" indent="-457200">
              <a:buFont typeface="+mj-lt"/>
              <a:buAutoNum type="arabicPeriod"/>
            </a:pPr>
            <a:r>
              <a:rPr lang="nl-NL" sz="3200" dirty="0"/>
              <a:t>Experimenteren met de app</a:t>
            </a:r>
            <a:endParaRPr lang="nl-BE" sz="3200" dirty="0"/>
          </a:p>
        </p:txBody>
      </p:sp>
      <p:sp>
        <p:nvSpPr>
          <p:cNvPr id="3" name="Tijdelijke aanduiding voor voettekst 2"/>
          <p:cNvSpPr>
            <a:spLocks noGrp="1"/>
          </p:cNvSpPr>
          <p:nvPr>
            <p:ph type="ftr" sz="quarter" idx="11"/>
          </p:nvPr>
        </p:nvSpPr>
        <p:spPr/>
        <p:txBody>
          <a:bodyPr/>
          <a:lstStyle/>
          <a:p>
            <a:r>
              <a:rPr lang="nl-BE"/>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18</a:t>
            </a:fld>
            <a:endParaRPr lang="nl-NL"/>
          </a:p>
        </p:txBody>
      </p:sp>
      <p:sp>
        <p:nvSpPr>
          <p:cNvPr id="5" name="Titel 4"/>
          <p:cNvSpPr>
            <a:spLocks noGrp="1"/>
          </p:cNvSpPr>
          <p:nvPr>
            <p:ph type="title"/>
          </p:nvPr>
        </p:nvSpPr>
        <p:spPr/>
        <p:txBody>
          <a:bodyPr/>
          <a:lstStyle/>
          <a:p>
            <a:r>
              <a:rPr lang="nl-NL" dirty="0"/>
              <a:t>Overzicht modules	</a:t>
            </a:r>
            <a:endParaRPr lang="nl-BE" dirty="0"/>
          </a:p>
        </p:txBody>
      </p:sp>
    </p:spTree>
    <p:extLst>
      <p:ext uri="{BB962C8B-B14F-4D97-AF65-F5344CB8AC3E}">
        <p14:creationId xmlns:p14="http://schemas.microsoft.com/office/powerpoint/2010/main" val="26232084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normAutofit/>
          </a:bodyPr>
          <a:lstStyle/>
          <a:p>
            <a:r>
              <a:rPr lang="nl-NL" sz="3200" dirty="0"/>
              <a:t>Motivatie</a:t>
            </a:r>
          </a:p>
          <a:p>
            <a:pPr lvl="1"/>
            <a:r>
              <a:rPr lang="nl-NL" sz="3200" dirty="0"/>
              <a:t>Hart = vitaal orgaan dat bloed rondpompt in je lichaam</a:t>
            </a:r>
          </a:p>
          <a:p>
            <a:pPr lvl="1"/>
            <a:r>
              <a:rPr lang="nl-NL" sz="3200" dirty="0"/>
              <a:t>Hartslag: veroorzaakt door samentrekken van je hart</a:t>
            </a:r>
          </a:p>
          <a:p>
            <a:pPr lvl="1"/>
            <a:r>
              <a:rPr lang="nl-NL" sz="3200" dirty="0"/>
              <a:t>Hartslag mag niet te hoog zijn</a:t>
            </a:r>
          </a:p>
          <a:p>
            <a:pPr lvl="2"/>
            <a:r>
              <a:rPr lang="nl-NL" sz="2800" dirty="0"/>
              <a:t>Gevaarlijk tijdens sporten</a:t>
            </a:r>
          </a:p>
          <a:p>
            <a:pPr lvl="2"/>
            <a:r>
              <a:rPr lang="nl-NL" sz="2800" dirty="0"/>
              <a:t>Aandoening: overactieve schildklier, bloedarmoede, bloedverlies, longaandoening, …</a:t>
            </a:r>
          </a:p>
          <a:p>
            <a:endParaRPr lang="nl-BE" sz="3200" dirty="0"/>
          </a:p>
        </p:txBody>
      </p:sp>
      <p:sp>
        <p:nvSpPr>
          <p:cNvPr id="3" name="Tijdelijke aanduiding voor voettekst 2"/>
          <p:cNvSpPr>
            <a:spLocks noGrp="1"/>
          </p:cNvSpPr>
          <p:nvPr>
            <p:ph type="ftr" sz="quarter" idx="11"/>
          </p:nvPr>
        </p:nvSpPr>
        <p:spPr/>
        <p:txBody>
          <a:bodyPr/>
          <a:lstStyle/>
          <a:p>
            <a:r>
              <a:rPr lang="nl-BE"/>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19</a:t>
            </a:fld>
            <a:endParaRPr lang="nl-NL"/>
          </a:p>
        </p:txBody>
      </p:sp>
      <p:sp>
        <p:nvSpPr>
          <p:cNvPr id="5" name="Titel 4"/>
          <p:cNvSpPr>
            <a:spLocks noGrp="1"/>
          </p:cNvSpPr>
          <p:nvPr>
            <p:ph type="title"/>
          </p:nvPr>
        </p:nvSpPr>
        <p:spPr/>
        <p:txBody>
          <a:bodyPr/>
          <a:lstStyle/>
          <a:p>
            <a:r>
              <a:rPr lang="nl-NL" dirty="0"/>
              <a:t>Module 1: Inleiding</a:t>
            </a:r>
            <a:endParaRPr lang="nl-BE" dirty="0"/>
          </a:p>
        </p:txBody>
      </p:sp>
    </p:spTree>
    <p:extLst>
      <p:ext uri="{BB962C8B-B14F-4D97-AF65-F5344CB8AC3E}">
        <p14:creationId xmlns:p14="http://schemas.microsoft.com/office/powerpoint/2010/main" val="23193284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576000" y="1359036"/>
            <a:ext cx="11041200" cy="4464000"/>
          </a:xfrm>
        </p:spPr>
        <p:txBody>
          <a:bodyPr>
            <a:normAutofit/>
          </a:bodyPr>
          <a:lstStyle/>
          <a:p>
            <a:endParaRPr lang="nl-NL" sz="3200" dirty="0"/>
          </a:p>
          <a:p>
            <a:r>
              <a:rPr lang="nl-NL" sz="3200" b="1" dirty="0"/>
              <a:t>Welkom op de KU Leuven Technologiecampus Gent</a:t>
            </a:r>
          </a:p>
          <a:p>
            <a:r>
              <a:rPr lang="nl-NL" sz="3200" dirty="0"/>
              <a:t>Kadering </a:t>
            </a:r>
            <a:r>
              <a:rPr lang="nl-NL" sz="3200" dirty="0" err="1"/>
              <a:t>innovation</a:t>
            </a:r>
            <a:r>
              <a:rPr lang="nl-NL" sz="3200" dirty="0"/>
              <a:t> lab</a:t>
            </a:r>
          </a:p>
          <a:p>
            <a:r>
              <a:rPr lang="nl-NL" sz="3200" dirty="0"/>
              <a:t>Kadering project “Bouw je eigen hartslagmeter-app”</a:t>
            </a:r>
          </a:p>
          <a:p>
            <a:r>
              <a:rPr lang="nl-NL" sz="3200" dirty="0"/>
              <a:t>Doorlopen van het project en modules</a:t>
            </a:r>
          </a:p>
          <a:p>
            <a:r>
              <a:rPr lang="nl-NL" sz="3200" dirty="0"/>
              <a:t>Doornemen documentatie en materiaal</a:t>
            </a:r>
          </a:p>
          <a:p>
            <a:r>
              <a:rPr lang="nl-NL" sz="3200" dirty="0"/>
              <a:t>Afsluiter en evaluatie</a:t>
            </a:r>
            <a:endParaRPr lang="nl-BE" sz="3200" dirty="0"/>
          </a:p>
        </p:txBody>
      </p:sp>
      <p:sp>
        <p:nvSpPr>
          <p:cNvPr id="3" name="Tijdelijke aanduiding voor voettekst 2"/>
          <p:cNvSpPr>
            <a:spLocks noGrp="1"/>
          </p:cNvSpPr>
          <p:nvPr>
            <p:ph type="ftr" sz="quarter" idx="11"/>
          </p:nvPr>
        </p:nvSpPr>
        <p:spPr/>
        <p:txBody>
          <a:bodyPr/>
          <a:lstStyle/>
          <a:p>
            <a:r>
              <a:rPr lang="nl-BE"/>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2</a:t>
            </a:fld>
            <a:endParaRPr lang="nl-NL"/>
          </a:p>
        </p:txBody>
      </p:sp>
      <p:sp>
        <p:nvSpPr>
          <p:cNvPr id="5" name="Titel 4"/>
          <p:cNvSpPr>
            <a:spLocks noGrp="1"/>
          </p:cNvSpPr>
          <p:nvPr>
            <p:ph type="title"/>
          </p:nvPr>
        </p:nvSpPr>
        <p:spPr/>
        <p:txBody>
          <a:bodyPr/>
          <a:lstStyle/>
          <a:p>
            <a:r>
              <a:rPr lang="nl-NL" dirty="0"/>
              <a:t>Opbouw opleiding	</a:t>
            </a:r>
            <a:endParaRPr lang="nl-BE" dirty="0"/>
          </a:p>
        </p:txBody>
      </p:sp>
    </p:spTree>
    <p:extLst>
      <p:ext uri="{BB962C8B-B14F-4D97-AF65-F5344CB8AC3E}">
        <p14:creationId xmlns:p14="http://schemas.microsoft.com/office/powerpoint/2010/main" val="13559140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voettekst 2"/>
          <p:cNvSpPr>
            <a:spLocks noGrp="1"/>
          </p:cNvSpPr>
          <p:nvPr>
            <p:ph type="ftr" sz="quarter" idx="11"/>
          </p:nvPr>
        </p:nvSpPr>
        <p:spPr/>
        <p:txBody>
          <a:bodyPr/>
          <a:lstStyle/>
          <a:p>
            <a:r>
              <a:rPr lang="nl-BE"/>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20</a:t>
            </a:fld>
            <a:endParaRPr lang="nl-NL"/>
          </a:p>
        </p:txBody>
      </p:sp>
      <p:sp>
        <p:nvSpPr>
          <p:cNvPr id="5" name="Titel 4"/>
          <p:cNvSpPr>
            <a:spLocks noGrp="1"/>
          </p:cNvSpPr>
          <p:nvPr>
            <p:ph type="title"/>
          </p:nvPr>
        </p:nvSpPr>
        <p:spPr>
          <a:xfrm>
            <a:off x="513000" y="0"/>
            <a:ext cx="11041200" cy="1152000"/>
          </a:xfrm>
        </p:spPr>
        <p:txBody>
          <a:bodyPr/>
          <a:lstStyle/>
          <a:p>
            <a:r>
              <a:rPr lang="nl-NL" dirty="0"/>
              <a:t>Module 1: Inleiding: hartslag meten</a:t>
            </a:r>
            <a:endParaRPr lang="nl-BE" dirty="0"/>
          </a:p>
        </p:txBody>
      </p:sp>
      <p:pic>
        <p:nvPicPr>
          <p:cNvPr id="7" name="Afbeelding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556" y="1245585"/>
            <a:ext cx="3216381" cy="2953987"/>
          </a:xfrm>
          <a:prstGeom prst="rect">
            <a:avLst/>
          </a:prstGeom>
        </p:spPr>
      </p:pic>
      <p:pic>
        <p:nvPicPr>
          <p:cNvPr id="6" name="Tijdelijke aanduiding voor inhoud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4556" y="1994574"/>
            <a:ext cx="6736691" cy="4409995"/>
          </a:xfrm>
          <a:prstGeom prst="rect">
            <a:avLst/>
          </a:prstGeom>
        </p:spPr>
      </p:pic>
      <p:pic>
        <p:nvPicPr>
          <p:cNvPr id="8" name="Afbeelding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3600" y="917139"/>
            <a:ext cx="4152980" cy="2545753"/>
          </a:xfrm>
          <a:prstGeom prst="rect">
            <a:avLst/>
          </a:prstGeom>
        </p:spPr>
      </p:pic>
      <p:pic>
        <p:nvPicPr>
          <p:cNvPr id="9" name="Afbeelding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13246" y="2643447"/>
            <a:ext cx="2919351" cy="3433156"/>
          </a:xfrm>
          <a:prstGeom prst="rect">
            <a:avLst/>
          </a:prstGeom>
        </p:spPr>
      </p:pic>
    </p:spTree>
    <p:extLst>
      <p:ext uri="{BB962C8B-B14F-4D97-AF65-F5344CB8AC3E}">
        <p14:creationId xmlns:p14="http://schemas.microsoft.com/office/powerpoint/2010/main" val="414728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Tijdelijke aanduiding voor inhoud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2350" y="1112919"/>
            <a:ext cx="2433804" cy="5097081"/>
          </a:xfrm>
        </p:spPr>
      </p:pic>
      <p:sp>
        <p:nvSpPr>
          <p:cNvPr id="3" name="Tijdelijke aanduiding voor voettekst 2"/>
          <p:cNvSpPr>
            <a:spLocks noGrp="1"/>
          </p:cNvSpPr>
          <p:nvPr>
            <p:ph type="ftr" sz="quarter" idx="11"/>
          </p:nvPr>
        </p:nvSpPr>
        <p:spPr/>
        <p:txBody>
          <a:bodyPr/>
          <a:lstStyle/>
          <a:p>
            <a:r>
              <a:rPr lang="nl-BE"/>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21</a:t>
            </a:fld>
            <a:endParaRPr lang="nl-NL"/>
          </a:p>
        </p:txBody>
      </p:sp>
      <p:sp>
        <p:nvSpPr>
          <p:cNvPr id="5" name="Titel 4"/>
          <p:cNvSpPr>
            <a:spLocks noGrp="1"/>
          </p:cNvSpPr>
          <p:nvPr>
            <p:ph type="title"/>
          </p:nvPr>
        </p:nvSpPr>
        <p:spPr/>
        <p:txBody>
          <a:bodyPr/>
          <a:lstStyle/>
          <a:p>
            <a:r>
              <a:rPr lang="nl-NL" dirty="0"/>
              <a:t>Module 1: Inleiding: overzicht project</a:t>
            </a:r>
            <a:endParaRPr lang="nl-BE" dirty="0"/>
          </a:p>
        </p:txBody>
      </p:sp>
      <p:pic>
        <p:nvPicPr>
          <p:cNvPr id="7" name="Afbeelding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5211" y="2597281"/>
            <a:ext cx="501411" cy="681606"/>
          </a:xfrm>
          <a:prstGeom prst="rect">
            <a:avLst/>
          </a:prstGeom>
        </p:spPr>
      </p:pic>
      <p:pic>
        <p:nvPicPr>
          <p:cNvPr id="8" name="Afbeelding 7"/>
          <p:cNvPicPr>
            <a:picLocks noChangeAspect="1"/>
          </p:cNvPicPr>
          <p:nvPr/>
        </p:nvPicPr>
        <p:blipFill>
          <a:blip r:embed="rId4"/>
          <a:stretch>
            <a:fillRect/>
          </a:stretch>
        </p:blipFill>
        <p:spPr>
          <a:xfrm>
            <a:off x="3786154" y="1524986"/>
            <a:ext cx="8511626" cy="3807257"/>
          </a:xfrm>
          <a:prstGeom prst="rect">
            <a:avLst/>
          </a:prstGeom>
        </p:spPr>
      </p:pic>
      <p:pic>
        <p:nvPicPr>
          <p:cNvPr id="9" name="Afbeelding 8"/>
          <p:cNvPicPr>
            <a:picLocks noChangeAspect="1"/>
          </p:cNvPicPr>
          <p:nvPr/>
        </p:nvPicPr>
        <p:blipFill>
          <a:blip r:embed="rId5"/>
          <a:stretch>
            <a:fillRect/>
          </a:stretch>
        </p:blipFill>
        <p:spPr>
          <a:xfrm>
            <a:off x="500754" y="3428614"/>
            <a:ext cx="1574843" cy="1234068"/>
          </a:xfrm>
          <a:prstGeom prst="rect">
            <a:avLst/>
          </a:prstGeom>
        </p:spPr>
      </p:pic>
    </p:spTree>
    <p:extLst>
      <p:ext uri="{BB962C8B-B14F-4D97-AF65-F5344CB8AC3E}">
        <p14:creationId xmlns:p14="http://schemas.microsoft.com/office/powerpoint/2010/main" val="2084597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r>
              <a:rPr lang="nl-NL" dirty="0"/>
              <a:t>Hoeveel pieken?</a:t>
            </a:r>
          </a:p>
          <a:p>
            <a:r>
              <a:rPr lang="nl-NL" dirty="0"/>
              <a:t>Hoeveel seconden?</a:t>
            </a:r>
          </a:p>
          <a:p>
            <a:r>
              <a:rPr lang="nl-NL" dirty="0"/>
              <a:t>Wat is de hartslag?</a:t>
            </a:r>
            <a:endParaRPr lang="nl-BE" dirty="0"/>
          </a:p>
        </p:txBody>
      </p:sp>
      <p:sp>
        <p:nvSpPr>
          <p:cNvPr id="3" name="Tijdelijke aanduiding voor voettekst 2"/>
          <p:cNvSpPr>
            <a:spLocks noGrp="1"/>
          </p:cNvSpPr>
          <p:nvPr>
            <p:ph type="ftr" sz="quarter" idx="11"/>
          </p:nvPr>
        </p:nvSpPr>
        <p:spPr/>
        <p:txBody>
          <a:bodyPr/>
          <a:lstStyle/>
          <a:p>
            <a:r>
              <a:rPr lang="nl-BE"/>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22</a:t>
            </a:fld>
            <a:endParaRPr lang="nl-NL"/>
          </a:p>
        </p:txBody>
      </p:sp>
      <p:sp>
        <p:nvSpPr>
          <p:cNvPr id="5" name="Titel 4"/>
          <p:cNvSpPr>
            <a:spLocks noGrp="1"/>
          </p:cNvSpPr>
          <p:nvPr>
            <p:ph type="title"/>
          </p:nvPr>
        </p:nvSpPr>
        <p:spPr/>
        <p:txBody>
          <a:bodyPr/>
          <a:lstStyle/>
          <a:p>
            <a:endParaRPr lang="nl-BE" dirty="0"/>
          </a:p>
        </p:txBody>
      </p:sp>
      <p:pic>
        <p:nvPicPr>
          <p:cNvPr id="6" name="Tijdelijke aanduiding voor inhoud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8499" y="914400"/>
            <a:ext cx="8427085" cy="5083343"/>
          </a:xfrm>
          <a:prstGeom prst="rect">
            <a:avLst/>
          </a:prstGeom>
        </p:spPr>
      </p:pic>
    </p:spTree>
    <p:extLst>
      <p:ext uri="{BB962C8B-B14F-4D97-AF65-F5344CB8AC3E}">
        <p14:creationId xmlns:p14="http://schemas.microsoft.com/office/powerpoint/2010/main" val="33715938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endParaRPr lang="nl-BE"/>
          </a:p>
        </p:txBody>
      </p:sp>
      <p:sp>
        <p:nvSpPr>
          <p:cNvPr id="3" name="Tijdelijke aanduiding voor voettekst 2"/>
          <p:cNvSpPr>
            <a:spLocks noGrp="1"/>
          </p:cNvSpPr>
          <p:nvPr>
            <p:ph type="ftr" sz="quarter" idx="11"/>
          </p:nvPr>
        </p:nvSpPr>
        <p:spPr/>
        <p:txBody>
          <a:bodyPr/>
          <a:lstStyle/>
          <a:p>
            <a:r>
              <a:rPr lang="nl-BE"/>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23</a:t>
            </a:fld>
            <a:endParaRPr lang="nl-NL"/>
          </a:p>
        </p:txBody>
      </p:sp>
      <p:sp>
        <p:nvSpPr>
          <p:cNvPr id="5" name="Titel 4"/>
          <p:cNvSpPr>
            <a:spLocks noGrp="1"/>
          </p:cNvSpPr>
          <p:nvPr>
            <p:ph type="title"/>
          </p:nvPr>
        </p:nvSpPr>
        <p:spPr/>
        <p:txBody>
          <a:bodyPr/>
          <a:lstStyle/>
          <a:p>
            <a:r>
              <a:rPr lang="nl-BE" dirty="0">
                <a:latin typeface="Arial"/>
                <a:cs typeface="Arial"/>
              </a:rPr>
              <a:t>Demo finale hartslagmeter-app</a:t>
            </a:r>
          </a:p>
        </p:txBody>
      </p:sp>
    </p:spTree>
    <p:extLst>
      <p:ext uri="{BB962C8B-B14F-4D97-AF65-F5344CB8AC3E}">
        <p14:creationId xmlns:p14="http://schemas.microsoft.com/office/powerpoint/2010/main" val="29859309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normAutofit/>
          </a:bodyPr>
          <a:lstStyle/>
          <a:p>
            <a:pPr marL="457200" indent="-457200">
              <a:buFont typeface="+mj-lt"/>
              <a:buAutoNum type="arabicPeriod"/>
            </a:pPr>
            <a:r>
              <a:rPr lang="nl-NL" sz="3200" dirty="0"/>
              <a:t>Inleiding</a:t>
            </a:r>
          </a:p>
          <a:p>
            <a:pPr marL="457200" indent="-457200">
              <a:buFont typeface="+mj-lt"/>
              <a:buAutoNum type="arabicPeriod"/>
            </a:pPr>
            <a:r>
              <a:rPr lang="nl-NL" sz="3200" b="1" dirty="0"/>
              <a:t>Apps maken met App </a:t>
            </a:r>
            <a:r>
              <a:rPr lang="nl-NL" sz="3200" b="1" dirty="0" err="1"/>
              <a:t>Inventor</a:t>
            </a:r>
            <a:r>
              <a:rPr lang="nl-NL" sz="3200" b="1" dirty="0"/>
              <a:t> 2</a:t>
            </a:r>
          </a:p>
          <a:p>
            <a:pPr marL="457200" indent="-457200">
              <a:buFont typeface="+mj-lt"/>
              <a:buAutoNum type="arabicPeriod"/>
            </a:pPr>
            <a:r>
              <a:rPr lang="nl-NL" sz="3200" dirty="0"/>
              <a:t>Digitale afbeeldingen en digitale video</a:t>
            </a:r>
          </a:p>
          <a:p>
            <a:pPr marL="457200" indent="-457200">
              <a:buFont typeface="+mj-lt"/>
              <a:buAutoNum type="arabicPeriod"/>
            </a:pPr>
            <a:r>
              <a:rPr lang="nl-NL" sz="3200" dirty="0"/>
              <a:t>Automatische piekdetectie</a:t>
            </a:r>
          </a:p>
          <a:p>
            <a:pPr marL="457200" indent="-457200">
              <a:buFont typeface="+mj-lt"/>
              <a:buAutoNum type="arabicPeriod"/>
            </a:pPr>
            <a:r>
              <a:rPr lang="nl-NL" sz="3200" dirty="0"/>
              <a:t>Bouwen van de complete app</a:t>
            </a:r>
          </a:p>
          <a:p>
            <a:pPr marL="457200" indent="-457200">
              <a:buFont typeface="+mj-lt"/>
              <a:buAutoNum type="arabicPeriod"/>
            </a:pPr>
            <a:r>
              <a:rPr lang="nl-NL" sz="3200" dirty="0"/>
              <a:t>Experimenteren met de app</a:t>
            </a:r>
            <a:endParaRPr lang="nl-BE" sz="3200" dirty="0"/>
          </a:p>
        </p:txBody>
      </p:sp>
      <p:sp>
        <p:nvSpPr>
          <p:cNvPr id="3" name="Tijdelijke aanduiding voor voettekst 2"/>
          <p:cNvSpPr>
            <a:spLocks noGrp="1"/>
          </p:cNvSpPr>
          <p:nvPr>
            <p:ph type="ftr" sz="quarter" idx="11"/>
          </p:nvPr>
        </p:nvSpPr>
        <p:spPr/>
        <p:txBody>
          <a:bodyPr/>
          <a:lstStyle/>
          <a:p>
            <a:r>
              <a:rPr lang="nl-BE"/>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24</a:t>
            </a:fld>
            <a:endParaRPr lang="nl-NL"/>
          </a:p>
        </p:txBody>
      </p:sp>
      <p:sp>
        <p:nvSpPr>
          <p:cNvPr id="5" name="Titel 4"/>
          <p:cNvSpPr>
            <a:spLocks noGrp="1"/>
          </p:cNvSpPr>
          <p:nvPr>
            <p:ph type="title"/>
          </p:nvPr>
        </p:nvSpPr>
        <p:spPr/>
        <p:txBody>
          <a:bodyPr/>
          <a:lstStyle/>
          <a:p>
            <a:r>
              <a:rPr lang="nl-NL" dirty="0"/>
              <a:t>Overzicht modules	</a:t>
            </a:r>
            <a:endParaRPr lang="nl-BE" dirty="0"/>
          </a:p>
        </p:txBody>
      </p:sp>
    </p:spTree>
    <p:extLst>
      <p:ext uri="{BB962C8B-B14F-4D97-AF65-F5344CB8AC3E}">
        <p14:creationId xmlns:p14="http://schemas.microsoft.com/office/powerpoint/2010/main" val="40675697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r>
              <a:rPr lang="nl-NL" dirty="0"/>
              <a:t>Inloggen op computer:</a:t>
            </a:r>
          </a:p>
          <a:p>
            <a:pPr lvl="1"/>
            <a:r>
              <a:rPr lang="nl-NL" dirty="0"/>
              <a:t>Login:		.\</a:t>
            </a:r>
            <a:r>
              <a:rPr lang="nl-NL" dirty="0" smtClean="0"/>
              <a:t>it3studentii</a:t>
            </a:r>
            <a:endParaRPr lang="nl-NL" dirty="0"/>
          </a:p>
          <a:p>
            <a:pPr lvl="1"/>
            <a:r>
              <a:rPr lang="nl-NL" dirty="0"/>
              <a:t>Wachtwoord: 	Student2020</a:t>
            </a:r>
          </a:p>
          <a:p>
            <a:r>
              <a:rPr lang="nl-NL" dirty="0"/>
              <a:t>Wifi toegang:</a:t>
            </a:r>
          </a:p>
          <a:p>
            <a:pPr lvl="1"/>
            <a:r>
              <a:rPr lang="nl-NL" dirty="0"/>
              <a:t>Login:		md30731@odisee.be</a:t>
            </a:r>
          </a:p>
          <a:p>
            <a:pPr lvl="1"/>
            <a:r>
              <a:rPr lang="nl-NL" dirty="0"/>
              <a:t>Wachtwoord:	Harusio6</a:t>
            </a:r>
          </a:p>
          <a:p>
            <a:pPr marL="0" indent="0">
              <a:buNone/>
            </a:pPr>
            <a:endParaRPr lang="nl-BE" dirty="0"/>
          </a:p>
        </p:txBody>
      </p:sp>
      <p:sp>
        <p:nvSpPr>
          <p:cNvPr id="3" name="Tijdelijke aanduiding voor voettekst 2"/>
          <p:cNvSpPr>
            <a:spLocks noGrp="1"/>
          </p:cNvSpPr>
          <p:nvPr>
            <p:ph type="ftr" sz="quarter" idx="11"/>
          </p:nvPr>
        </p:nvSpPr>
        <p:spPr/>
        <p:txBody>
          <a:bodyPr/>
          <a:lstStyle/>
          <a:p>
            <a:r>
              <a:rPr lang="nl-BE"/>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25</a:t>
            </a:fld>
            <a:endParaRPr lang="nl-NL"/>
          </a:p>
        </p:txBody>
      </p:sp>
      <p:sp>
        <p:nvSpPr>
          <p:cNvPr id="5" name="Titel 4"/>
          <p:cNvSpPr>
            <a:spLocks noGrp="1"/>
          </p:cNvSpPr>
          <p:nvPr>
            <p:ph type="title"/>
          </p:nvPr>
        </p:nvSpPr>
        <p:spPr/>
        <p:txBody>
          <a:bodyPr/>
          <a:lstStyle/>
          <a:p>
            <a:r>
              <a:rPr lang="nl-NL" dirty="0"/>
              <a:t>Inleiding MIT App </a:t>
            </a:r>
            <a:r>
              <a:rPr lang="nl-NL" dirty="0" err="1"/>
              <a:t>Inventor</a:t>
            </a:r>
            <a:r>
              <a:rPr lang="nl-NL" dirty="0"/>
              <a:t> 2		</a:t>
            </a:r>
            <a:endParaRPr lang="nl-BE" dirty="0"/>
          </a:p>
        </p:txBody>
      </p:sp>
    </p:spTree>
    <p:extLst>
      <p:ext uri="{BB962C8B-B14F-4D97-AF65-F5344CB8AC3E}">
        <p14:creationId xmlns:p14="http://schemas.microsoft.com/office/powerpoint/2010/main" val="18134727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normAutofit/>
          </a:bodyPr>
          <a:lstStyle/>
          <a:p>
            <a:pPr marL="457200" indent="-457200">
              <a:buFont typeface="+mj-lt"/>
              <a:buAutoNum type="arabicPeriod"/>
            </a:pPr>
            <a:r>
              <a:rPr lang="nl-NL" sz="3200" dirty="0"/>
              <a:t>Inleiding</a:t>
            </a:r>
          </a:p>
          <a:p>
            <a:pPr marL="457200" indent="-457200">
              <a:buFont typeface="+mj-lt"/>
              <a:buAutoNum type="arabicPeriod"/>
            </a:pPr>
            <a:r>
              <a:rPr lang="nl-NL" sz="3200" dirty="0"/>
              <a:t>Apps maken met App </a:t>
            </a:r>
            <a:r>
              <a:rPr lang="nl-NL" sz="3200" dirty="0" err="1"/>
              <a:t>Inventor</a:t>
            </a:r>
            <a:r>
              <a:rPr lang="nl-NL" sz="3200" dirty="0"/>
              <a:t> 2</a:t>
            </a:r>
          </a:p>
          <a:p>
            <a:pPr marL="457200" indent="-457200">
              <a:buFont typeface="+mj-lt"/>
              <a:buAutoNum type="arabicPeriod"/>
            </a:pPr>
            <a:r>
              <a:rPr lang="nl-NL" sz="3200" b="1" dirty="0"/>
              <a:t>Digitale afbeeldingen en digitale video</a:t>
            </a:r>
          </a:p>
          <a:p>
            <a:pPr marL="457200" indent="-457200">
              <a:buFont typeface="+mj-lt"/>
              <a:buAutoNum type="arabicPeriod"/>
            </a:pPr>
            <a:r>
              <a:rPr lang="nl-NL" sz="3200" dirty="0"/>
              <a:t>Automatische piekdetectie</a:t>
            </a:r>
          </a:p>
          <a:p>
            <a:pPr marL="457200" indent="-457200">
              <a:buFont typeface="+mj-lt"/>
              <a:buAutoNum type="arabicPeriod"/>
            </a:pPr>
            <a:r>
              <a:rPr lang="nl-NL" sz="3200" dirty="0"/>
              <a:t>Bouwen van de complete app</a:t>
            </a:r>
          </a:p>
          <a:p>
            <a:pPr marL="457200" indent="-457200">
              <a:buFont typeface="+mj-lt"/>
              <a:buAutoNum type="arabicPeriod"/>
            </a:pPr>
            <a:r>
              <a:rPr lang="nl-NL" sz="3200" dirty="0"/>
              <a:t>Experimenteren met de app</a:t>
            </a:r>
            <a:endParaRPr lang="nl-BE" sz="3200" dirty="0"/>
          </a:p>
        </p:txBody>
      </p:sp>
      <p:sp>
        <p:nvSpPr>
          <p:cNvPr id="3" name="Tijdelijke aanduiding voor voettekst 2"/>
          <p:cNvSpPr>
            <a:spLocks noGrp="1"/>
          </p:cNvSpPr>
          <p:nvPr>
            <p:ph type="ftr" sz="quarter" idx="11"/>
          </p:nvPr>
        </p:nvSpPr>
        <p:spPr/>
        <p:txBody>
          <a:bodyPr/>
          <a:lstStyle/>
          <a:p>
            <a:r>
              <a:rPr lang="nl-BE"/>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26</a:t>
            </a:fld>
            <a:endParaRPr lang="nl-NL"/>
          </a:p>
        </p:txBody>
      </p:sp>
      <p:sp>
        <p:nvSpPr>
          <p:cNvPr id="5" name="Titel 4"/>
          <p:cNvSpPr>
            <a:spLocks noGrp="1"/>
          </p:cNvSpPr>
          <p:nvPr>
            <p:ph type="title"/>
          </p:nvPr>
        </p:nvSpPr>
        <p:spPr/>
        <p:txBody>
          <a:bodyPr/>
          <a:lstStyle/>
          <a:p>
            <a:r>
              <a:rPr lang="nl-NL" dirty="0"/>
              <a:t>Overzicht modules	</a:t>
            </a:r>
            <a:endParaRPr lang="nl-BE" dirty="0"/>
          </a:p>
        </p:txBody>
      </p:sp>
    </p:spTree>
    <p:extLst>
      <p:ext uri="{BB962C8B-B14F-4D97-AF65-F5344CB8AC3E}">
        <p14:creationId xmlns:p14="http://schemas.microsoft.com/office/powerpoint/2010/main" val="8454639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Tijdelijke aanduiding voor inhoud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191" y="1359036"/>
            <a:ext cx="11828818" cy="4384903"/>
          </a:xfrm>
        </p:spPr>
      </p:pic>
      <p:sp>
        <p:nvSpPr>
          <p:cNvPr id="3" name="Tijdelijke aanduiding voor voettekst 2"/>
          <p:cNvSpPr>
            <a:spLocks noGrp="1"/>
          </p:cNvSpPr>
          <p:nvPr>
            <p:ph type="ftr" sz="quarter" idx="11"/>
          </p:nvPr>
        </p:nvSpPr>
        <p:spPr/>
        <p:txBody>
          <a:bodyPr/>
          <a:lstStyle/>
          <a:p>
            <a:r>
              <a:rPr lang="nl-BE"/>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27</a:t>
            </a:fld>
            <a:endParaRPr lang="nl-NL"/>
          </a:p>
        </p:txBody>
      </p:sp>
      <p:sp>
        <p:nvSpPr>
          <p:cNvPr id="5" name="Titel 4"/>
          <p:cNvSpPr>
            <a:spLocks noGrp="1"/>
          </p:cNvSpPr>
          <p:nvPr>
            <p:ph type="title"/>
          </p:nvPr>
        </p:nvSpPr>
        <p:spPr/>
        <p:txBody>
          <a:bodyPr/>
          <a:lstStyle/>
          <a:p>
            <a:r>
              <a:rPr lang="nl-NL" dirty="0"/>
              <a:t>Digitale afbeeldingen</a:t>
            </a:r>
            <a:endParaRPr lang="nl-BE" dirty="0"/>
          </a:p>
        </p:txBody>
      </p:sp>
    </p:spTree>
    <p:extLst>
      <p:ext uri="{BB962C8B-B14F-4D97-AF65-F5344CB8AC3E}">
        <p14:creationId xmlns:p14="http://schemas.microsoft.com/office/powerpoint/2010/main" val="5784613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voettekst 2"/>
          <p:cNvSpPr>
            <a:spLocks noGrp="1"/>
          </p:cNvSpPr>
          <p:nvPr>
            <p:ph type="ftr" sz="quarter" idx="11"/>
          </p:nvPr>
        </p:nvSpPr>
        <p:spPr/>
        <p:txBody>
          <a:bodyPr/>
          <a:lstStyle/>
          <a:p>
            <a:r>
              <a:rPr lang="nl-BE"/>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28</a:t>
            </a:fld>
            <a:endParaRPr lang="nl-NL"/>
          </a:p>
        </p:txBody>
      </p:sp>
      <p:sp>
        <p:nvSpPr>
          <p:cNvPr id="5" name="Titel 4"/>
          <p:cNvSpPr>
            <a:spLocks noGrp="1"/>
          </p:cNvSpPr>
          <p:nvPr>
            <p:ph type="title"/>
          </p:nvPr>
        </p:nvSpPr>
        <p:spPr/>
        <p:txBody>
          <a:bodyPr/>
          <a:lstStyle/>
          <a:p>
            <a:endParaRPr lang="nl-BE" dirty="0"/>
          </a:p>
        </p:txBody>
      </p:sp>
      <p:pic>
        <p:nvPicPr>
          <p:cNvPr id="7" name="Tijdelijke aanduiding voor inhoud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8358" y="207036"/>
            <a:ext cx="8430646" cy="5912777"/>
          </a:xfrm>
        </p:spPr>
      </p:pic>
    </p:spTree>
    <p:extLst>
      <p:ext uri="{BB962C8B-B14F-4D97-AF65-F5344CB8AC3E}">
        <p14:creationId xmlns:p14="http://schemas.microsoft.com/office/powerpoint/2010/main" val="23542117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Tijdelijke aanduiding voor inhoud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1288" y="599090"/>
            <a:ext cx="7946553" cy="6119813"/>
          </a:xfrm>
        </p:spPr>
      </p:pic>
      <p:sp>
        <p:nvSpPr>
          <p:cNvPr id="3" name="Tijdelijke aanduiding voor voettekst 2"/>
          <p:cNvSpPr>
            <a:spLocks noGrp="1"/>
          </p:cNvSpPr>
          <p:nvPr>
            <p:ph type="ftr" sz="quarter" idx="11"/>
          </p:nvPr>
        </p:nvSpPr>
        <p:spPr/>
        <p:txBody>
          <a:bodyPr/>
          <a:lstStyle/>
          <a:p>
            <a:r>
              <a:rPr lang="nl-BE"/>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29</a:t>
            </a:fld>
            <a:endParaRPr lang="nl-NL"/>
          </a:p>
        </p:txBody>
      </p:sp>
      <p:sp>
        <p:nvSpPr>
          <p:cNvPr id="5" name="Titel 4"/>
          <p:cNvSpPr>
            <a:spLocks noGrp="1"/>
          </p:cNvSpPr>
          <p:nvPr>
            <p:ph type="title"/>
          </p:nvPr>
        </p:nvSpPr>
        <p:spPr/>
        <p:txBody>
          <a:bodyPr/>
          <a:lstStyle/>
          <a:p>
            <a:r>
              <a:rPr lang="nl-NL" dirty="0"/>
              <a:t>Digitale video</a:t>
            </a:r>
            <a:endParaRPr lang="nl-BE" dirty="0"/>
          </a:p>
        </p:txBody>
      </p:sp>
    </p:spTree>
    <p:extLst>
      <p:ext uri="{BB962C8B-B14F-4D97-AF65-F5344CB8AC3E}">
        <p14:creationId xmlns:p14="http://schemas.microsoft.com/office/powerpoint/2010/main" val="2155353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normAutofit/>
          </a:bodyPr>
          <a:lstStyle/>
          <a:p>
            <a:r>
              <a:rPr lang="nl-NL" sz="2000" dirty="0">
                <a:hlinkClick r:id="rId2"/>
              </a:rPr>
              <a:t>Filmpje</a:t>
            </a:r>
            <a:endParaRPr lang="nl-NL" sz="2000" dirty="0"/>
          </a:p>
          <a:p>
            <a:r>
              <a:rPr lang="nl-NL" sz="2000" dirty="0"/>
              <a:t>Opleidingen aangeboden in Gent</a:t>
            </a:r>
          </a:p>
          <a:p>
            <a:pPr lvl="1"/>
            <a:r>
              <a:rPr lang="nl-NL" sz="2000" dirty="0"/>
              <a:t>Industrieel ingenieur</a:t>
            </a:r>
          </a:p>
          <a:p>
            <a:pPr lvl="1"/>
            <a:r>
              <a:rPr lang="nl-NL" sz="2000" dirty="0"/>
              <a:t>Architectuur (Vroeger: Sint-Lucas)</a:t>
            </a:r>
          </a:p>
          <a:p>
            <a:r>
              <a:rPr lang="nl-NL" sz="2000" dirty="0"/>
              <a:t>Vanuit monitoraat (Dimitri Coppens en ikzelf): STEM-projecten </a:t>
            </a:r>
          </a:p>
          <a:p>
            <a:pPr lvl="1"/>
            <a:r>
              <a:rPr lang="nl-NL" sz="2000" dirty="0" err="1"/>
              <a:t>Innovation</a:t>
            </a:r>
            <a:r>
              <a:rPr lang="nl-NL" sz="2000" dirty="0"/>
              <a:t> lab</a:t>
            </a:r>
          </a:p>
          <a:p>
            <a:pPr lvl="1"/>
            <a:r>
              <a:rPr lang="nl-NL" sz="2000" dirty="0"/>
              <a:t>Junior college</a:t>
            </a:r>
          </a:p>
          <a:p>
            <a:pPr lvl="2"/>
            <a:r>
              <a:rPr lang="nl-NL" sz="1800" dirty="0"/>
              <a:t>Modules</a:t>
            </a:r>
          </a:p>
          <a:p>
            <a:pPr lvl="2"/>
            <a:r>
              <a:rPr lang="nl-NL" sz="1800" dirty="0"/>
              <a:t>Junior college dag</a:t>
            </a:r>
          </a:p>
          <a:p>
            <a:pPr lvl="1"/>
            <a:r>
              <a:rPr lang="nl-NL" sz="2000" dirty="0"/>
              <a:t>STEM </a:t>
            </a:r>
            <a:r>
              <a:rPr lang="nl-NL" sz="2000" dirty="0" err="1"/>
              <a:t>challenge</a:t>
            </a:r>
            <a:endParaRPr lang="nl-NL" sz="2000" dirty="0"/>
          </a:p>
          <a:p>
            <a:r>
              <a:rPr lang="nl-NL" sz="2000" dirty="0"/>
              <a:t>Dienstverlening aan STEM-leerkrachten: bv ondersteuning </a:t>
            </a:r>
            <a:r>
              <a:rPr lang="nl-NL" sz="2000" dirty="0" err="1"/>
              <a:t>Arduino</a:t>
            </a:r>
            <a:r>
              <a:rPr lang="nl-NL" sz="2000" dirty="0"/>
              <a:t>, …</a:t>
            </a:r>
          </a:p>
          <a:p>
            <a:pPr lvl="2"/>
            <a:endParaRPr lang="nl-BE" sz="1800" dirty="0"/>
          </a:p>
        </p:txBody>
      </p:sp>
      <p:sp>
        <p:nvSpPr>
          <p:cNvPr id="3" name="Tijdelijke aanduiding voor voettekst 2"/>
          <p:cNvSpPr>
            <a:spLocks noGrp="1"/>
          </p:cNvSpPr>
          <p:nvPr>
            <p:ph type="ftr" sz="quarter" idx="11"/>
          </p:nvPr>
        </p:nvSpPr>
        <p:spPr/>
        <p:txBody>
          <a:bodyPr/>
          <a:lstStyle/>
          <a:p>
            <a:r>
              <a:rPr lang="nl-BE"/>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3</a:t>
            </a:fld>
            <a:endParaRPr lang="nl-NL"/>
          </a:p>
        </p:txBody>
      </p:sp>
      <p:sp>
        <p:nvSpPr>
          <p:cNvPr id="5" name="Titel 4"/>
          <p:cNvSpPr>
            <a:spLocks noGrp="1"/>
          </p:cNvSpPr>
          <p:nvPr>
            <p:ph type="title"/>
          </p:nvPr>
        </p:nvSpPr>
        <p:spPr/>
        <p:txBody>
          <a:bodyPr>
            <a:normAutofit fontScale="90000"/>
          </a:bodyPr>
          <a:lstStyle/>
          <a:p>
            <a:r>
              <a:rPr lang="nl-NL" dirty="0"/>
              <a:t>Welkom op de technologiecampus van KU Leuven in Gent</a:t>
            </a:r>
            <a:endParaRPr lang="nl-BE" dirty="0"/>
          </a:p>
        </p:txBody>
      </p:sp>
    </p:spTree>
    <p:extLst>
      <p:ext uri="{BB962C8B-B14F-4D97-AF65-F5344CB8AC3E}">
        <p14:creationId xmlns:p14="http://schemas.microsoft.com/office/powerpoint/2010/main" val="2200121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6EE50133-4C51-4ABC-9F81-CF0A43D945AD}"/>
              </a:ext>
            </a:extLst>
          </p:cNvPr>
          <p:cNvSpPr>
            <a:spLocks noGrp="1"/>
          </p:cNvSpPr>
          <p:nvPr>
            <p:ph idx="1"/>
          </p:nvPr>
        </p:nvSpPr>
        <p:spPr>
          <a:xfrm>
            <a:off x="576000" y="1656000"/>
            <a:ext cx="7313262" cy="4464000"/>
          </a:xfrm>
        </p:spPr>
        <p:txBody>
          <a:bodyPr vert="horz" lIns="91440" tIns="45720" rIns="91440" bIns="45720" rtlCol="0" anchor="t">
            <a:normAutofit/>
          </a:bodyPr>
          <a:lstStyle/>
          <a:p>
            <a:pPr marL="0" indent="0">
              <a:buNone/>
            </a:pPr>
            <a:r>
              <a:rPr lang="nl-NL" dirty="0">
                <a:latin typeface="Arial"/>
                <a:cs typeface="Arial"/>
                <a:hlinkClick r:id="rId2"/>
              </a:rPr>
              <a:t>https://www.dropbox.com/sh/bkmq8dwo2vaz63j/AAAd5hA0AhcCNwkP8xAafiola?dl=0</a:t>
            </a:r>
            <a:endParaRPr lang="nl-NL" dirty="0">
              <a:cs typeface="Arial" charset="0"/>
            </a:endParaRPr>
          </a:p>
          <a:p>
            <a:pPr marL="0" indent="0">
              <a:buNone/>
            </a:pPr>
            <a:r>
              <a:rPr lang="nl-NL" dirty="0">
                <a:latin typeface="Arial"/>
                <a:cs typeface="Arial"/>
              </a:rPr>
              <a:t>OF</a:t>
            </a:r>
          </a:p>
          <a:p>
            <a:pPr marL="0" indent="0">
              <a:buNone/>
            </a:pPr>
            <a:r>
              <a:rPr lang="nl-BE" b="1" dirty="0">
                <a:hlinkClick r:id="rId3"/>
              </a:rPr>
              <a:t>https://</a:t>
            </a:r>
            <a:r>
              <a:rPr lang="nl-BE" b="1" dirty="0" smtClean="0">
                <a:hlinkClick r:id="rId3"/>
              </a:rPr>
              <a:t>tinyurl.com/y3jo39l2</a:t>
            </a:r>
            <a:endParaRPr lang="nl-BE" b="1" dirty="0" smtClean="0"/>
          </a:p>
          <a:p>
            <a:pPr marL="0" indent="0">
              <a:buNone/>
            </a:pPr>
            <a:endParaRPr lang="nl-NL" dirty="0">
              <a:cs typeface="Arial"/>
            </a:endParaRPr>
          </a:p>
          <a:p>
            <a:r>
              <a:rPr lang="nl-NL" dirty="0">
                <a:latin typeface="Arial"/>
                <a:cs typeface="Arial"/>
              </a:rPr>
              <a:t>Smartphone: installeer </a:t>
            </a:r>
            <a:r>
              <a:rPr lang="nl-NL" dirty="0" err="1">
                <a:latin typeface="Arial"/>
                <a:cs typeface="Arial"/>
              </a:rPr>
              <a:t>VideoToFrames.apk</a:t>
            </a:r>
            <a:r>
              <a:rPr lang="nl-NL" dirty="0">
                <a:latin typeface="Arial"/>
                <a:cs typeface="Arial"/>
              </a:rPr>
              <a:t> (in map </a:t>
            </a:r>
            <a:r>
              <a:rPr lang="nl-NL" i="1" dirty="0">
                <a:latin typeface="Arial"/>
                <a:cs typeface="Arial"/>
              </a:rPr>
              <a:t>Leerling &gt; </a:t>
            </a:r>
            <a:r>
              <a:rPr lang="nl-NL" i="1" dirty="0" err="1">
                <a:latin typeface="Arial"/>
                <a:cs typeface="Arial"/>
              </a:rPr>
              <a:t>NodigVoorUitvoerenApp</a:t>
            </a:r>
            <a:r>
              <a:rPr lang="nl-NL" dirty="0">
                <a:latin typeface="Arial"/>
                <a:cs typeface="Arial"/>
              </a:rPr>
              <a:t>)</a:t>
            </a:r>
            <a:endParaRPr lang="nl-NL" dirty="0" err="1">
              <a:cs typeface="Arial"/>
            </a:endParaRPr>
          </a:p>
          <a:p>
            <a:r>
              <a:rPr lang="nl-NL" dirty="0">
                <a:latin typeface="Arial"/>
                <a:cs typeface="Arial"/>
              </a:rPr>
              <a:t>Computer: download bestanden </a:t>
            </a:r>
            <a:endParaRPr lang="nl-NL" i="1" dirty="0">
              <a:cs typeface="Arial"/>
            </a:endParaRPr>
          </a:p>
          <a:p>
            <a:pPr lvl="1"/>
            <a:r>
              <a:rPr lang="nl-NL" dirty="0">
                <a:latin typeface="Arial"/>
                <a:cs typeface="Arial"/>
              </a:rPr>
              <a:t>in map </a:t>
            </a:r>
            <a:r>
              <a:rPr lang="nl-NL" i="1" dirty="0">
                <a:latin typeface="Arial"/>
                <a:cs typeface="Arial"/>
              </a:rPr>
              <a:t>Leerling &gt; </a:t>
            </a:r>
            <a:r>
              <a:rPr lang="nl-NL" i="1" dirty="0" err="1">
                <a:latin typeface="Arial"/>
                <a:cs typeface="Arial"/>
              </a:rPr>
              <a:t>NodigVoorUitvoerenApp</a:t>
            </a:r>
            <a:endParaRPr lang="nl-NL" i="1" dirty="0" err="1">
              <a:cs typeface="Arial"/>
            </a:endParaRPr>
          </a:p>
          <a:p>
            <a:pPr marL="0" indent="0">
              <a:buNone/>
            </a:pPr>
            <a:endParaRPr lang="nl-NL" dirty="0">
              <a:cs typeface="Arial"/>
            </a:endParaRPr>
          </a:p>
          <a:p>
            <a:pPr marL="0" indent="0">
              <a:buNone/>
            </a:pPr>
            <a:endParaRPr lang="nl-NL" dirty="0">
              <a:cs typeface="Arial"/>
            </a:endParaRPr>
          </a:p>
          <a:p>
            <a:endParaRPr lang="nl-NL" dirty="0">
              <a:cs typeface="Arial"/>
            </a:endParaRPr>
          </a:p>
        </p:txBody>
      </p:sp>
      <p:sp>
        <p:nvSpPr>
          <p:cNvPr id="3" name="Tijdelijke aanduiding voor voettekst 2">
            <a:extLst>
              <a:ext uri="{FF2B5EF4-FFF2-40B4-BE49-F238E27FC236}">
                <a16:creationId xmlns:a16="http://schemas.microsoft.com/office/drawing/2014/main" id="{32D7BD20-C8CE-4ED1-A85F-EBD5FB4388A8}"/>
              </a:ext>
            </a:extLst>
          </p:cNvPr>
          <p:cNvSpPr>
            <a:spLocks noGrp="1"/>
          </p:cNvSpPr>
          <p:nvPr>
            <p:ph type="ftr" sz="quarter" idx="11"/>
          </p:nvPr>
        </p:nvSpPr>
        <p:spPr/>
        <p:txBody>
          <a:bodyPr/>
          <a:lstStyle/>
          <a:p>
            <a:r>
              <a:rPr lang="nl-BE"/>
              <a:t>Technologiecampus Gent, faculteit Industriële Ingenieurswetenschappen</a:t>
            </a:r>
            <a:endParaRPr lang="nl-NL"/>
          </a:p>
        </p:txBody>
      </p:sp>
      <p:sp>
        <p:nvSpPr>
          <p:cNvPr id="4" name="Tijdelijke aanduiding voor dianummer 3">
            <a:extLst>
              <a:ext uri="{FF2B5EF4-FFF2-40B4-BE49-F238E27FC236}">
                <a16:creationId xmlns:a16="http://schemas.microsoft.com/office/drawing/2014/main" id="{F5D006E3-52D0-4945-80E2-5C56213FC0AB}"/>
              </a:ext>
            </a:extLst>
          </p:cNvPr>
          <p:cNvSpPr>
            <a:spLocks noGrp="1"/>
          </p:cNvSpPr>
          <p:nvPr>
            <p:ph type="sldNum" sz="quarter" idx="12"/>
          </p:nvPr>
        </p:nvSpPr>
        <p:spPr/>
        <p:txBody>
          <a:bodyPr/>
          <a:lstStyle/>
          <a:p>
            <a:fld id="{0A297500-7527-634B-90F4-69D0994C32B4}" type="slidenum">
              <a:rPr lang="nl-NL" smtClean="0"/>
              <a:t>30</a:t>
            </a:fld>
            <a:endParaRPr lang="nl-NL"/>
          </a:p>
        </p:txBody>
      </p:sp>
      <p:sp>
        <p:nvSpPr>
          <p:cNvPr id="5" name="Titel 4">
            <a:extLst>
              <a:ext uri="{FF2B5EF4-FFF2-40B4-BE49-F238E27FC236}">
                <a16:creationId xmlns:a16="http://schemas.microsoft.com/office/drawing/2014/main" id="{CD1B8E3E-19D6-4666-995C-1D6729AEF0B6}"/>
              </a:ext>
            </a:extLst>
          </p:cNvPr>
          <p:cNvSpPr>
            <a:spLocks noGrp="1"/>
          </p:cNvSpPr>
          <p:nvPr>
            <p:ph type="title"/>
          </p:nvPr>
        </p:nvSpPr>
        <p:spPr/>
        <p:txBody>
          <a:bodyPr/>
          <a:lstStyle/>
          <a:p>
            <a:endParaRPr lang="nl-NL" dirty="0"/>
          </a:p>
        </p:txBody>
      </p:sp>
      <p:pic>
        <p:nvPicPr>
          <p:cNvPr id="6" name="Afbeelding 6">
            <a:extLst>
              <a:ext uri="{FF2B5EF4-FFF2-40B4-BE49-F238E27FC236}">
                <a16:creationId xmlns:a16="http://schemas.microsoft.com/office/drawing/2014/main" id="{181887DD-5286-462B-B656-BA06A35124E3}"/>
              </a:ext>
            </a:extLst>
          </p:cNvPr>
          <p:cNvPicPr>
            <a:picLocks noChangeAspect="1"/>
          </p:cNvPicPr>
          <p:nvPr/>
        </p:nvPicPr>
        <p:blipFill>
          <a:blip r:embed="rId4"/>
          <a:stretch>
            <a:fillRect/>
          </a:stretch>
        </p:blipFill>
        <p:spPr>
          <a:xfrm>
            <a:off x="8808427" y="1510811"/>
            <a:ext cx="2242038" cy="2218592"/>
          </a:xfrm>
          <a:prstGeom prst="rect">
            <a:avLst/>
          </a:prstGeom>
        </p:spPr>
      </p:pic>
    </p:spTree>
    <p:extLst>
      <p:ext uri="{BB962C8B-B14F-4D97-AF65-F5344CB8AC3E}">
        <p14:creationId xmlns:p14="http://schemas.microsoft.com/office/powerpoint/2010/main" val="4443027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normAutofit/>
          </a:bodyPr>
          <a:lstStyle/>
          <a:p>
            <a:pPr marL="457200" indent="-457200">
              <a:buFont typeface="+mj-lt"/>
              <a:buAutoNum type="arabicPeriod"/>
            </a:pPr>
            <a:r>
              <a:rPr lang="nl-NL" sz="3200" dirty="0"/>
              <a:t>Inleiding</a:t>
            </a:r>
          </a:p>
          <a:p>
            <a:pPr marL="457200" indent="-457200">
              <a:buFont typeface="+mj-lt"/>
              <a:buAutoNum type="arabicPeriod"/>
            </a:pPr>
            <a:r>
              <a:rPr lang="nl-NL" sz="3200" dirty="0"/>
              <a:t>Apps maken met App </a:t>
            </a:r>
            <a:r>
              <a:rPr lang="nl-NL" sz="3200" dirty="0" err="1"/>
              <a:t>Inventor</a:t>
            </a:r>
            <a:r>
              <a:rPr lang="nl-NL" sz="3200" dirty="0"/>
              <a:t> 2</a:t>
            </a:r>
          </a:p>
          <a:p>
            <a:pPr marL="457200" indent="-457200">
              <a:buFont typeface="+mj-lt"/>
              <a:buAutoNum type="arabicPeriod"/>
            </a:pPr>
            <a:r>
              <a:rPr lang="nl-NL" sz="3200" dirty="0"/>
              <a:t>Digitale afbeeldingen en digitale video</a:t>
            </a:r>
          </a:p>
          <a:p>
            <a:pPr marL="457200" indent="-457200">
              <a:buFont typeface="+mj-lt"/>
              <a:buAutoNum type="arabicPeriod"/>
            </a:pPr>
            <a:r>
              <a:rPr lang="nl-NL" sz="3200" b="1" dirty="0"/>
              <a:t>Automatische piekdetectie</a:t>
            </a:r>
          </a:p>
          <a:p>
            <a:pPr marL="457200" indent="-457200">
              <a:buFont typeface="+mj-lt"/>
              <a:buAutoNum type="arabicPeriod"/>
            </a:pPr>
            <a:r>
              <a:rPr lang="nl-NL" sz="3200" dirty="0"/>
              <a:t>Bouwen van de complete app</a:t>
            </a:r>
          </a:p>
          <a:p>
            <a:pPr marL="457200" indent="-457200">
              <a:buFont typeface="+mj-lt"/>
              <a:buAutoNum type="arabicPeriod"/>
            </a:pPr>
            <a:r>
              <a:rPr lang="nl-NL" sz="3200" dirty="0"/>
              <a:t>Experimenteren met de app</a:t>
            </a:r>
            <a:endParaRPr lang="nl-BE" sz="3200" dirty="0"/>
          </a:p>
        </p:txBody>
      </p:sp>
      <p:sp>
        <p:nvSpPr>
          <p:cNvPr id="3" name="Tijdelijke aanduiding voor voettekst 2"/>
          <p:cNvSpPr>
            <a:spLocks noGrp="1"/>
          </p:cNvSpPr>
          <p:nvPr>
            <p:ph type="ftr" sz="quarter" idx="11"/>
          </p:nvPr>
        </p:nvSpPr>
        <p:spPr/>
        <p:txBody>
          <a:bodyPr/>
          <a:lstStyle/>
          <a:p>
            <a:r>
              <a:rPr lang="nl-BE"/>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31</a:t>
            </a:fld>
            <a:endParaRPr lang="nl-NL"/>
          </a:p>
        </p:txBody>
      </p:sp>
      <p:sp>
        <p:nvSpPr>
          <p:cNvPr id="5" name="Titel 4"/>
          <p:cNvSpPr>
            <a:spLocks noGrp="1"/>
          </p:cNvSpPr>
          <p:nvPr>
            <p:ph type="title"/>
          </p:nvPr>
        </p:nvSpPr>
        <p:spPr/>
        <p:txBody>
          <a:bodyPr/>
          <a:lstStyle/>
          <a:p>
            <a:r>
              <a:rPr lang="nl-NL" dirty="0"/>
              <a:t>Overzicht modules	</a:t>
            </a:r>
            <a:endParaRPr lang="nl-BE" dirty="0"/>
          </a:p>
        </p:txBody>
      </p:sp>
    </p:spTree>
    <p:extLst>
      <p:ext uri="{BB962C8B-B14F-4D97-AF65-F5344CB8AC3E}">
        <p14:creationId xmlns:p14="http://schemas.microsoft.com/office/powerpoint/2010/main" val="8058975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voettekst 2"/>
          <p:cNvSpPr>
            <a:spLocks noGrp="1"/>
          </p:cNvSpPr>
          <p:nvPr>
            <p:ph type="ftr" sz="quarter" idx="11"/>
          </p:nvPr>
        </p:nvSpPr>
        <p:spPr/>
        <p:txBody>
          <a:bodyPr/>
          <a:lstStyle/>
          <a:p>
            <a:r>
              <a:rPr lang="nl-BE"/>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32</a:t>
            </a:fld>
            <a:endParaRPr lang="nl-NL"/>
          </a:p>
        </p:txBody>
      </p:sp>
      <p:sp>
        <p:nvSpPr>
          <p:cNvPr id="5" name="Titel 4"/>
          <p:cNvSpPr>
            <a:spLocks noGrp="1"/>
          </p:cNvSpPr>
          <p:nvPr>
            <p:ph type="title"/>
          </p:nvPr>
        </p:nvSpPr>
        <p:spPr/>
        <p:txBody>
          <a:bodyPr/>
          <a:lstStyle/>
          <a:p>
            <a:r>
              <a:rPr lang="nl-NL" dirty="0"/>
              <a:t>Fouriertransformatie</a:t>
            </a:r>
            <a:endParaRPr lang="nl-BE" dirty="0"/>
          </a:p>
        </p:txBody>
      </p:sp>
      <p:pic>
        <p:nvPicPr>
          <p:cNvPr id="7" name="Afbeelding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7478" y="1040218"/>
            <a:ext cx="7596980" cy="5695564"/>
          </a:xfrm>
          <a:prstGeom prst="rect">
            <a:avLst/>
          </a:prstGeom>
        </p:spPr>
      </p:pic>
      <p:sp>
        <p:nvSpPr>
          <p:cNvPr id="8" name="Tijdelijke aanduiding voor inhoud 7"/>
          <p:cNvSpPr>
            <a:spLocks noGrp="1"/>
          </p:cNvSpPr>
          <p:nvPr>
            <p:ph idx="1"/>
          </p:nvPr>
        </p:nvSpPr>
        <p:spPr/>
        <p:txBody>
          <a:bodyPr/>
          <a:lstStyle/>
          <a:p>
            <a:endParaRPr lang="nl-BE" dirty="0"/>
          </a:p>
        </p:txBody>
      </p:sp>
    </p:spTree>
    <p:extLst>
      <p:ext uri="{BB962C8B-B14F-4D97-AF65-F5344CB8AC3E}">
        <p14:creationId xmlns:p14="http://schemas.microsoft.com/office/powerpoint/2010/main" val="14365773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voettekst 2"/>
          <p:cNvSpPr>
            <a:spLocks noGrp="1"/>
          </p:cNvSpPr>
          <p:nvPr>
            <p:ph type="ftr" sz="quarter" idx="11"/>
          </p:nvPr>
        </p:nvSpPr>
        <p:spPr/>
        <p:txBody>
          <a:bodyPr/>
          <a:lstStyle/>
          <a:p>
            <a:r>
              <a:rPr lang="nl-BE"/>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33</a:t>
            </a:fld>
            <a:endParaRPr lang="nl-NL"/>
          </a:p>
        </p:txBody>
      </p:sp>
      <p:sp>
        <p:nvSpPr>
          <p:cNvPr id="5" name="Titel 4"/>
          <p:cNvSpPr>
            <a:spLocks noGrp="1"/>
          </p:cNvSpPr>
          <p:nvPr>
            <p:ph type="title"/>
          </p:nvPr>
        </p:nvSpPr>
        <p:spPr/>
        <p:txBody>
          <a:bodyPr/>
          <a:lstStyle/>
          <a:p>
            <a:r>
              <a:rPr lang="nl-NL" dirty="0"/>
              <a:t>Fouriertransformatie</a:t>
            </a:r>
            <a:endParaRPr lang="nl-BE" dirty="0"/>
          </a:p>
        </p:txBody>
      </p:sp>
      <p:pic>
        <p:nvPicPr>
          <p:cNvPr id="2" name="Tijdelijke aanduiding voor inhoud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1530" y="1013372"/>
            <a:ext cx="7576319" cy="5680074"/>
          </a:xfrm>
        </p:spPr>
      </p:pic>
    </p:spTree>
    <p:extLst>
      <p:ext uri="{BB962C8B-B14F-4D97-AF65-F5344CB8AC3E}">
        <p14:creationId xmlns:p14="http://schemas.microsoft.com/office/powerpoint/2010/main" val="30246649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voettekst 2"/>
          <p:cNvSpPr>
            <a:spLocks noGrp="1"/>
          </p:cNvSpPr>
          <p:nvPr>
            <p:ph type="ftr" sz="quarter" idx="11"/>
          </p:nvPr>
        </p:nvSpPr>
        <p:spPr/>
        <p:txBody>
          <a:bodyPr/>
          <a:lstStyle/>
          <a:p>
            <a:r>
              <a:rPr lang="nl-BE"/>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34</a:t>
            </a:fld>
            <a:endParaRPr lang="nl-NL"/>
          </a:p>
        </p:txBody>
      </p:sp>
      <p:sp>
        <p:nvSpPr>
          <p:cNvPr id="5" name="Titel 4"/>
          <p:cNvSpPr>
            <a:spLocks noGrp="1"/>
          </p:cNvSpPr>
          <p:nvPr>
            <p:ph type="title"/>
          </p:nvPr>
        </p:nvSpPr>
        <p:spPr/>
        <p:txBody>
          <a:bodyPr/>
          <a:lstStyle/>
          <a:p>
            <a:r>
              <a:rPr lang="nl-NL" dirty="0"/>
              <a:t>Fouriertransformatie</a:t>
            </a:r>
            <a:endParaRPr lang="nl-BE" dirty="0"/>
          </a:p>
        </p:txBody>
      </p:sp>
      <p:pic>
        <p:nvPicPr>
          <p:cNvPr id="2" name="Tijdelijke aanduiding voor inhoud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90366" y="1160851"/>
            <a:ext cx="7401779" cy="5549219"/>
          </a:xfrm>
        </p:spPr>
      </p:pic>
    </p:spTree>
    <p:extLst>
      <p:ext uri="{BB962C8B-B14F-4D97-AF65-F5344CB8AC3E}">
        <p14:creationId xmlns:p14="http://schemas.microsoft.com/office/powerpoint/2010/main" val="4098412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normAutofit/>
          </a:bodyPr>
          <a:lstStyle/>
          <a:p>
            <a:pPr marL="457200" indent="-457200">
              <a:buFont typeface="+mj-lt"/>
              <a:buAutoNum type="arabicPeriod"/>
            </a:pPr>
            <a:r>
              <a:rPr lang="nl-NL" sz="3200" dirty="0"/>
              <a:t>Inleiding</a:t>
            </a:r>
          </a:p>
          <a:p>
            <a:pPr marL="457200" indent="-457200">
              <a:buFont typeface="+mj-lt"/>
              <a:buAutoNum type="arabicPeriod"/>
            </a:pPr>
            <a:r>
              <a:rPr lang="nl-NL" sz="3200" dirty="0"/>
              <a:t>Apps maken met App </a:t>
            </a:r>
            <a:r>
              <a:rPr lang="nl-NL" sz="3200" dirty="0" err="1"/>
              <a:t>Inventor</a:t>
            </a:r>
            <a:r>
              <a:rPr lang="nl-NL" sz="3200" dirty="0"/>
              <a:t> 2</a:t>
            </a:r>
          </a:p>
          <a:p>
            <a:pPr marL="457200" indent="-457200">
              <a:buFont typeface="+mj-lt"/>
              <a:buAutoNum type="arabicPeriod"/>
            </a:pPr>
            <a:r>
              <a:rPr lang="nl-NL" sz="3200" dirty="0"/>
              <a:t>Digitale afbeeldingen en digitale video</a:t>
            </a:r>
          </a:p>
          <a:p>
            <a:pPr marL="457200" indent="-457200">
              <a:buFont typeface="+mj-lt"/>
              <a:buAutoNum type="arabicPeriod"/>
            </a:pPr>
            <a:r>
              <a:rPr lang="nl-NL" sz="3200" dirty="0"/>
              <a:t>Automatische piekdetectie</a:t>
            </a:r>
          </a:p>
          <a:p>
            <a:pPr marL="457200" indent="-457200">
              <a:buFont typeface="+mj-lt"/>
              <a:buAutoNum type="arabicPeriod"/>
            </a:pPr>
            <a:r>
              <a:rPr lang="nl-NL" sz="3200" b="1" dirty="0"/>
              <a:t>Bouwen van de complete app</a:t>
            </a:r>
          </a:p>
          <a:p>
            <a:pPr marL="457200" indent="-457200">
              <a:buFont typeface="+mj-lt"/>
              <a:buAutoNum type="arabicPeriod"/>
            </a:pPr>
            <a:r>
              <a:rPr lang="nl-NL" sz="3200" dirty="0"/>
              <a:t>Experimenteren met de app</a:t>
            </a:r>
            <a:endParaRPr lang="nl-BE" sz="3200" dirty="0"/>
          </a:p>
        </p:txBody>
      </p:sp>
      <p:sp>
        <p:nvSpPr>
          <p:cNvPr id="3" name="Tijdelijke aanduiding voor voettekst 2"/>
          <p:cNvSpPr>
            <a:spLocks noGrp="1"/>
          </p:cNvSpPr>
          <p:nvPr>
            <p:ph type="ftr" sz="quarter" idx="11"/>
          </p:nvPr>
        </p:nvSpPr>
        <p:spPr/>
        <p:txBody>
          <a:bodyPr/>
          <a:lstStyle/>
          <a:p>
            <a:r>
              <a:rPr lang="nl-BE"/>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35</a:t>
            </a:fld>
            <a:endParaRPr lang="nl-NL"/>
          </a:p>
        </p:txBody>
      </p:sp>
      <p:sp>
        <p:nvSpPr>
          <p:cNvPr id="5" name="Titel 4"/>
          <p:cNvSpPr>
            <a:spLocks noGrp="1"/>
          </p:cNvSpPr>
          <p:nvPr>
            <p:ph type="title"/>
          </p:nvPr>
        </p:nvSpPr>
        <p:spPr/>
        <p:txBody>
          <a:bodyPr/>
          <a:lstStyle/>
          <a:p>
            <a:r>
              <a:rPr lang="nl-NL" dirty="0"/>
              <a:t>Overzicht modules	</a:t>
            </a:r>
            <a:endParaRPr lang="nl-BE" dirty="0"/>
          </a:p>
        </p:txBody>
      </p:sp>
    </p:spTree>
    <p:extLst>
      <p:ext uri="{BB962C8B-B14F-4D97-AF65-F5344CB8AC3E}">
        <p14:creationId xmlns:p14="http://schemas.microsoft.com/office/powerpoint/2010/main" val="372005834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6EE50133-4C51-4ABC-9F81-CF0A43D945AD}"/>
              </a:ext>
            </a:extLst>
          </p:cNvPr>
          <p:cNvSpPr>
            <a:spLocks noGrp="1"/>
          </p:cNvSpPr>
          <p:nvPr>
            <p:ph idx="1"/>
          </p:nvPr>
        </p:nvSpPr>
        <p:spPr>
          <a:xfrm>
            <a:off x="576000" y="1656000"/>
            <a:ext cx="7313262" cy="4464000"/>
          </a:xfrm>
        </p:spPr>
        <p:txBody>
          <a:bodyPr vert="horz" lIns="91440" tIns="45720" rIns="91440" bIns="45720" rtlCol="0" anchor="t">
            <a:normAutofit/>
          </a:bodyPr>
          <a:lstStyle/>
          <a:p>
            <a:pPr marL="0" indent="0">
              <a:buNone/>
            </a:pPr>
            <a:r>
              <a:rPr lang="nl-NL" dirty="0">
                <a:latin typeface="Arial"/>
                <a:cs typeface="Arial"/>
                <a:hlinkClick r:id="rId2"/>
              </a:rPr>
              <a:t>https://www.dropbox.com/sh/bkmq8dwo2vaz63j/AAAd5hA0AhcCNwkP8xAafiola?dl=0</a:t>
            </a:r>
            <a:endParaRPr lang="nl-NL" dirty="0">
              <a:cs typeface="Arial" charset="0"/>
            </a:endParaRPr>
          </a:p>
          <a:p>
            <a:pPr marL="0" indent="0">
              <a:buNone/>
            </a:pPr>
            <a:r>
              <a:rPr lang="nl-NL" dirty="0">
                <a:latin typeface="Arial"/>
                <a:cs typeface="Arial"/>
              </a:rPr>
              <a:t>OF</a:t>
            </a:r>
          </a:p>
          <a:p>
            <a:pPr marL="0" indent="0">
              <a:buNone/>
            </a:pPr>
            <a:r>
              <a:rPr lang="nl-BE" b="1" dirty="0">
                <a:hlinkClick r:id="rId3"/>
              </a:rPr>
              <a:t>https://</a:t>
            </a:r>
            <a:r>
              <a:rPr lang="nl-BE" b="1" dirty="0" smtClean="0">
                <a:hlinkClick r:id="rId3"/>
              </a:rPr>
              <a:t>tinyurl.com/y3jo39l2</a:t>
            </a:r>
            <a:endParaRPr lang="nl-BE" b="1" dirty="0" smtClean="0"/>
          </a:p>
          <a:p>
            <a:pPr marL="0" indent="0">
              <a:buNone/>
            </a:pPr>
            <a:endParaRPr lang="nl-NL" dirty="0">
              <a:cs typeface="Arial"/>
            </a:endParaRPr>
          </a:p>
          <a:p>
            <a:r>
              <a:rPr lang="nl-NL" dirty="0">
                <a:latin typeface="Arial"/>
                <a:cs typeface="Arial"/>
              </a:rPr>
              <a:t>Computer: download bestand </a:t>
            </a:r>
            <a:r>
              <a:rPr lang="nl-NL" i="1" dirty="0">
                <a:latin typeface="Arial"/>
                <a:cs typeface="Arial"/>
              </a:rPr>
              <a:t>Leerling &gt; </a:t>
            </a:r>
            <a:r>
              <a:rPr lang="nl-NL" i="1" dirty="0" err="1">
                <a:latin typeface="Arial"/>
                <a:cs typeface="Arial"/>
              </a:rPr>
              <a:t>StartBestand</a:t>
            </a:r>
            <a:r>
              <a:rPr lang="nl-NL" i="1" dirty="0">
                <a:latin typeface="Arial"/>
                <a:cs typeface="Arial"/>
              </a:rPr>
              <a:t> &gt; </a:t>
            </a:r>
            <a:r>
              <a:rPr lang="nl-NL" i="1" dirty="0" err="1">
                <a:latin typeface="Arial"/>
                <a:cs typeface="Arial"/>
              </a:rPr>
              <a:t>IL_startapp.aia</a:t>
            </a:r>
            <a:endParaRPr lang="nl-NL" i="1" dirty="0">
              <a:cs typeface="Arial"/>
            </a:endParaRPr>
          </a:p>
          <a:p>
            <a:pPr marL="0" indent="0">
              <a:buNone/>
            </a:pPr>
            <a:endParaRPr lang="nl-NL" dirty="0">
              <a:cs typeface="Arial"/>
            </a:endParaRPr>
          </a:p>
          <a:p>
            <a:pPr marL="0" indent="0">
              <a:buNone/>
            </a:pPr>
            <a:endParaRPr lang="nl-NL" dirty="0">
              <a:cs typeface="Arial"/>
            </a:endParaRPr>
          </a:p>
          <a:p>
            <a:endParaRPr lang="nl-NL" dirty="0">
              <a:cs typeface="Arial"/>
            </a:endParaRPr>
          </a:p>
        </p:txBody>
      </p:sp>
      <p:sp>
        <p:nvSpPr>
          <p:cNvPr id="3" name="Tijdelijke aanduiding voor voettekst 2">
            <a:extLst>
              <a:ext uri="{FF2B5EF4-FFF2-40B4-BE49-F238E27FC236}">
                <a16:creationId xmlns:a16="http://schemas.microsoft.com/office/drawing/2014/main" id="{32D7BD20-C8CE-4ED1-A85F-EBD5FB4388A8}"/>
              </a:ext>
            </a:extLst>
          </p:cNvPr>
          <p:cNvSpPr>
            <a:spLocks noGrp="1"/>
          </p:cNvSpPr>
          <p:nvPr>
            <p:ph type="ftr" sz="quarter" idx="11"/>
          </p:nvPr>
        </p:nvSpPr>
        <p:spPr/>
        <p:txBody>
          <a:bodyPr/>
          <a:lstStyle/>
          <a:p>
            <a:r>
              <a:rPr lang="nl-BE"/>
              <a:t>Technologiecampus Gent, faculteit Industriële Ingenieurswetenschappen</a:t>
            </a:r>
            <a:endParaRPr lang="nl-NL"/>
          </a:p>
        </p:txBody>
      </p:sp>
      <p:sp>
        <p:nvSpPr>
          <p:cNvPr id="4" name="Tijdelijke aanduiding voor dianummer 3">
            <a:extLst>
              <a:ext uri="{FF2B5EF4-FFF2-40B4-BE49-F238E27FC236}">
                <a16:creationId xmlns:a16="http://schemas.microsoft.com/office/drawing/2014/main" id="{F5D006E3-52D0-4945-80E2-5C56213FC0AB}"/>
              </a:ext>
            </a:extLst>
          </p:cNvPr>
          <p:cNvSpPr>
            <a:spLocks noGrp="1"/>
          </p:cNvSpPr>
          <p:nvPr>
            <p:ph type="sldNum" sz="quarter" idx="12"/>
          </p:nvPr>
        </p:nvSpPr>
        <p:spPr/>
        <p:txBody>
          <a:bodyPr/>
          <a:lstStyle/>
          <a:p>
            <a:fld id="{0A297500-7527-634B-90F4-69D0994C32B4}" type="slidenum">
              <a:rPr lang="nl-NL" smtClean="0"/>
              <a:t>36</a:t>
            </a:fld>
            <a:endParaRPr lang="nl-NL"/>
          </a:p>
        </p:txBody>
      </p:sp>
      <p:sp>
        <p:nvSpPr>
          <p:cNvPr id="5" name="Titel 4">
            <a:extLst>
              <a:ext uri="{FF2B5EF4-FFF2-40B4-BE49-F238E27FC236}">
                <a16:creationId xmlns:a16="http://schemas.microsoft.com/office/drawing/2014/main" id="{CD1B8E3E-19D6-4666-995C-1D6729AEF0B6}"/>
              </a:ext>
            </a:extLst>
          </p:cNvPr>
          <p:cNvSpPr>
            <a:spLocks noGrp="1"/>
          </p:cNvSpPr>
          <p:nvPr>
            <p:ph type="title"/>
          </p:nvPr>
        </p:nvSpPr>
        <p:spPr/>
        <p:txBody>
          <a:bodyPr/>
          <a:lstStyle/>
          <a:p>
            <a:endParaRPr lang="nl-NL"/>
          </a:p>
        </p:txBody>
      </p:sp>
      <p:pic>
        <p:nvPicPr>
          <p:cNvPr id="6" name="Afbeelding 6">
            <a:extLst>
              <a:ext uri="{FF2B5EF4-FFF2-40B4-BE49-F238E27FC236}">
                <a16:creationId xmlns:a16="http://schemas.microsoft.com/office/drawing/2014/main" id="{181887DD-5286-462B-B656-BA06A35124E3}"/>
              </a:ext>
            </a:extLst>
          </p:cNvPr>
          <p:cNvPicPr>
            <a:picLocks noChangeAspect="1"/>
          </p:cNvPicPr>
          <p:nvPr/>
        </p:nvPicPr>
        <p:blipFill>
          <a:blip r:embed="rId4"/>
          <a:stretch>
            <a:fillRect/>
          </a:stretch>
        </p:blipFill>
        <p:spPr>
          <a:xfrm>
            <a:off x="8808427" y="1510811"/>
            <a:ext cx="2242038" cy="2218592"/>
          </a:xfrm>
          <a:prstGeom prst="rect">
            <a:avLst/>
          </a:prstGeom>
        </p:spPr>
      </p:pic>
    </p:spTree>
    <p:extLst>
      <p:ext uri="{BB962C8B-B14F-4D97-AF65-F5344CB8AC3E}">
        <p14:creationId xmlns:p14="http://schemas.microsoft.com/office/powerpoint/2010/main" val="36156309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normAutofit/>
          </a:bodyPr>
          <a:lstStyle/>
          <a:p>
            <a:pPr marL="457200" indent="-457200">
              <a:buFont typeface="+mj-lt"/>
              <a:buAutoNum type="arabicPeriod"/>
            </a:pPr>
            <a:r>
              <a:rPr lang="nl-NL" sz="3200" dirty="0"/>
              <a:t>Inleiding</a:t>
            </a:r>
          </a:p>
          <a:p>
            <a:pPr marL="457200" indent="-457200">
              <a:buFont typeface="+mj-lt"/>
              <a:buAutoNum type="arabicPeriod"/>
            </a:pPr>
            <a:r>
              <a:rPr lang="nl-NL" sz="3200" dirty="0"/>
              <a:t>Apps maken met App </a:t>
            </a:r>
            <a:r>
              <a:rPr lang="nl-NL" sz="3200" dirty="0" err="1"/>
              <a:t>Inventor</a:t>
            </a:r>
            <a:r>
              <a:rPr lang="nl-NL" sz="3200" dirty="0"/>
              <a:t> 2</a:t>
            </a:r>
          </a:p>
          <a:p>
            <a:pPr marL="457200" indent="-457200">
              <a:buFont typeface="+mj-lt"/>
              <a:buAutoNum type="arabicPeriod"/>
            </a:pPr>
            <a:r>
              <a:rPr lang="nl-NL" sz="3200" dirty="0"/>
              <a:t>Digitale afbeeldingen en digitale video</a:t>
            </a:r>
          </a:p>
          <a:p>
            <a:pPr marL="457200" indent="-457200">
              <a:buFont typeface="+mj-lt"/>
              <a:buAutoNum type="arabicPeriod"/>
            </a:pPr>
            <a:r>
              <a:rPr lang="nl-NL" sz="3200" dirty="0"/>
              <a:t>Automatische piekdetectie</a:t>
            </a:r>
          </a:p>
          <a:p>
            <a:pPr marL="457200" indent="-457200">
              <a:buFont typeface="+mj-lt"/>
              <a:buAutoNum type="arabicPeriod"/>
            </a:pPr>
            <a:r>
              <a:rPr lang="nl-NL" sz="3200" dirty="0"/>
              <a:t>Bouwen van de complete app</a:t>
            </a:r>
          </a:p>
          <a:p>
            <a:pPr marL="457200" indent="-457200">
              <a:buFont typeface="+mj-lt"/>
              <a:buAutoNum type="arabicPeriod"/>
            </a:pPr>
            <a:r>
              <a:rPr lang="nl-NL" sz="3200" b="1" dirty="0"/>
              <a:t>Experimenteren met de app</a:t>
            </a:r>
            <a:endParaRPr lang="nl-BE" sz="3200" b="1" dirty="0"/>
          </a:p>
        </p:txBody>
      </p:sp>
      <p:sp>
        <p:nvSpPr>
          <p:cNvPr id="3" name="Tijdelijke aanduiding voor voettekst 2"/>
          <p:cNvSpPr>
            <a:spLocks noGrp="1"/>
          </p:cNvSpPr>
          <p:nvPr>
            <p:ph type="ftr" sz="quarter" idx="11"/>
          </p:nvPr>
        </p:nvSpPr>
        <p:spPr/>
        <p:txBody>
          <a:bodyPr/>
          <a:lstStyle/>
          <a:p>
            <a:r>
              <a:rPr lang="nl-BE"/>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37</a:t>
            </a:fld>
            <a:endParaRPr lang="nl-NL"/>
          </a:p>
        </p:txBody>
      </p:sp>
      <p:sp>
        <p:nvSpPr>
          <p:cNvPr id="5" name="Titel 4"/>
          <p:cNvSpPr>
            <a:spLocks noGrp="1"/>
          </p:cNvSpPr>
          <p:nvPr>
            <p:ph type="title"/>
          </p:nvPr>
        </p:nvSpPr>
        <p:spPr/>
        <p:txBody>
          <a:bodyPr/>
          <a:lstStyle/>
          <a:p>
            <a:r>
              <a:rPr lang="nl-NL" dirty="0"/>
              <a:t>Overzicht modules	</a:t>
            </a:r>
            <a:endParaRPr lang="nl-BE" dirty="0"/>
          </a:p>
        </p:txBody>
      </p:sp>
    </p:spTree>
    <p:extLst>
      <p:ext uri="{BB962C8B-B14F-4D97-AF65-F5344CB8AC3E}">
        <p14:creationId xmlns:p14="http://schemas.microsoft.com/office/powerpoint/2010/main" val="237141795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576000" y="1359036"/>
            <a:ext cx="11041200" cy="4464000"/>
          </a:xfrm>
        </p:spPr>
        <p:txBody>
          <a:bodyPr>
            <a:normAutofit/>
          </a:bodyPr>
          <a:lstStyle/>
          <a:p>
            <a:endParaRPr lang="nl-NL" sz="3200" dirty="0"/>
          </a:p>
          <a:p>
            <a:r>
              <a:rPr lang="nl-NL" sz="3200" dirty="0"/>
              <a:t>Welkom op de KU Leuven Technologiecampus Gent</a:t>
            </a:r>
          </a:p>
          <a:p>
            <a:r>
              <a:rPr lang="nl-NL" sz="3200" dirty="0"/>
              <a:t>Kadering </a:t>
            </a:r>
            <a:r>
              <a:rPr lang="nl-NL" sz="3200" dirty="0" err="1"/>
              <a:t>innovation</a:t>
            </a:r>
            <a:r>
              <a:rPr lang="nl-NL" sz="3200" dirty="0"/>
              <a:t> lab</a:t>
            </a:r>
          </a:p>
          <a:p>
            <a:r>
              <a:rPr lang="nl-NL" sz="3200" dirty="0"/>
              <a:t>Kadering project “Bouw je eigen hartslagmeter-app”</a:t>
            </a:r>
          </a:p>
          <a:p>
            <a:r>
              <a:rPr lang="nl-NL" sz="3200" dirty="0"/>
              <a:t>Doorlopen van het project en modules</a:t>
            </a:r>
          </a:p>
          <a:p>
            <a:r>
              <a:rPr lang="nl-NL" sz="3200" b="1" dirty="0"/>
              <a:t>Doornemen documentatie en materiaal</a:t>
            </a:r>
          </a:p>
          <a:p>
            <a:r>
              <a:rPr lang="nl-NL" sz="3200" dirty="0"/>
              <a:t>Afsluiter en evaluatie</a:t>
            </a:r>
            <a:endParaRPr lang="nl-BE" sz="3200" dirty="0"/>
          </a:p>
        </p:txBody>
      </p:sp>
      <p:sp>
        <p:nvSpPr>
          <p:cNvPr id="3" name="Tijdelijke aanduiding voor voettekst 2"/>
          <p:cNvSpPr>
            <a:spLocks noGrp="1"/>
          </p:cNvSpPr>
          <p:nvPr>
            <p:ph type="ftr" sz="quarter" idx="11"/>
          </p:nvPr>
        </p:nvSpPr>
        <p:spPr/>
        <p:txBody>
          <a:bodyPr/>
          <a:lstStyle/>
          <a:p>
            <a:r>
              <a:rPr lang="nl-BE"/>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38</a:t>
            </a:fld>
            <a:endParaRPr lang="nl-NL"/>
          </a:p>
        </p:txBody>
      </p:sp>
      <p:sp>
        <p:nvSpPr>
          <p:cNvPr id="5" name="Titel 4"/>
          <p:cNvSpPr>
            <a:spLocks noGrp="1"/>
          </p:cNvSpPr>
          <p:nvPr>
            <p:ph type="title"/>
          </p:nvPr>
        </p:nvSpPr>
        <p:spPr/>
        <p:txBody>
          <a:bodyPr/>
          <a:lstStyle/>
          <a:p>
            <a:r>
              <a:rPr lang="nl-NL" dirty="0"/>
              <a:t>Opbouw opleiding	</a:t>
            </a:r>
            <a:endParaRPr lang="nl-BE" dirty="0"/>
          </a:p>
        </p:txBody>
      </p:sp>
    </p:spTree>
    <p:extLst>
      <p:ext uri="{BB962C8B-B14F-4D97-AF65-F5344CB8AC3E}">
        <p14:creationId xmlns:p14="http://schemas.microsoft.com/office/powerpoint/2010/main" val="22544822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723" y="207036"/>
            <a:ext cx="11041200" cy="1152000"/>
          </a:xfrm>
        </p:spPr>
        <p:txBody>
          <a:bodyPr/>
          <a:lstStyle/>
          <a:p>
            <a:r>
              <a:rPr lang="nl-BE" dirty="0">
                <a:latin typeface="Arial"/>
                <a:cs typeface="Arial"/>
              </a:rPr>
              <a:t>Overlopen materiaal Dropbox</a:t>
            </a:r>
            <a:endParaRPr lang="nl-BE" dirty="0"/>
          </a:p>
        </p:txBody>
      </p:sp>
      <p:sp>
        <p:nvSpPr>
          <p:cNvPr id="3" name="Content Placeholder 2"/>
          <p:cNvSpPr>
            <a:spLocks noGrp="1"/>
          </p:cNvSpPr>
          <p:nvPr>
            <p:ph idx="1"/>
          </p:nvPr>
        </p:nvSpPr>
        <p:spPr/>
        <p:txBody>
          <a:bodyPr vert="horz" lIns="91440" tIns="45720" rIns="91440" bIns="45720" rtlCol="0" anchor="t">
            <a:normAutofit/>
          </a:bodyPr>
          <a:lstStyle/>
          <a:p>
            <a:endParaRPr lang="nl-BE" dirty="0">
              <a:cs typeface="Arial"/>
            </a:endParaRPr>
          </a:p>
        </p:txBody>
      </p:sp>
      <p:sp>
        <p:nvSpPr>
          <p:cNvPr id="4" name="Slide Number Placeholder 3"/>
          <p:cNvSpPr>
            <a:spLocks noGrp="1"/>
          </p:cNvSpPr>
          <p:nvPr>
            <p:ph type="sldNum" sz="quarter" idx="12"/>
          </p:nvPr>
        </p:nvSpPr>
        <p:spPr/>
        <p:txBody>
          <a:bodyPr/>
          <a:lstStyle/>
          <a:p>
            <a:fld id="{78CD8E6A-08C9-49B9-A7D5-27A98AD8C28F}" type="slidenum">
              <a:rPr lang="nl-NL" smtClean="0"/>
              <a:pPr/>
              <a:t>39</a:t>
            </a:fld>
            <a:endParaRPr lang="nl-NL"/>
          </a:p>
        </p:txBody>
      </p:sp>
    </p:spTree>
    <p:extLst>
      <p:ext uri="{BB962C8B-B14F-4D97-AF65-F5344CB8AC3E}">
        <p14:creationId xmlns:p14="http://schemas.microsoft.com/office/powerpoint/2010/main" val="1126331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576000" y="1359036"/>
            <a:ext cx="11041200" cy="4464000"/>
          </a:xfrm>
        </p:spPr>
        <p:txBody>
          <a:bodyPr>
            <a:normAutofit/>
          </a:bodyPr>
          <a:lstStyle/>
          <a:p>
            <a:endParaRPr lang="nl-NL" sz="3200" dirty="0"/>
          </a:p>
          <a:p>
            <a:r>
              <a:rPr lang="nl-NL" sz="3200" dirty="0"/>
              <a:t>Welkom op de KU Leuven Technologiecampus Gent</a:t>
            </a:r>
          </a:p>
          <a:p>
            <a:r>
              <a:rPr lang="nl-NL" sz="3200" b="1" dirty="0"/>
              <a:t>Kadering </a:t>
            </a:r>
            <a:r>
              <a:rPr lang="nl-NL" sz="3200" b="1" dirty="0" err="1"/>
              <a:t>innovation</a:t>
            </a:r>
            <a:r>
              <a:rPr lang="nl-NL" sz="3200" b="1" dirty="0"/>
              <a:t> lab</a:t>
            </a:r>
          </a:p>
          <a:p>
            <a:r>
              <a:rPr lang="nl-NL" sz="3200" dirty="0"/>
              <a:t>Kadering project “Bouw je eigen hartslagmeter-app”</a:t>
            </a:r>
          </a:p>
          <a:p>
            <a:r>
              <a:rPr lang="nl-NL" sz="3200" dirty="0"/>
              <a:t>Doorlopen van het project en modules</a:t>
            </a:r>
          </a:p>
          <a:p>
            <a:r>
              <a:rPr lang="nl-NL" sz="3200" dirty="0"/>
              <a:t>Doornemen documentatie en materiaal</a:t>
            </a:r>
          </a:p>
          <a:p>
            <a:r>
              <a:rPr lang="nl-NL" sz="3200" dirty="0"/>
              <a:t>Afsluiter en evaluatie</a:t>
            </a:r>
            <a:endParaRPr lang="nl-BE" sz="3200" dirty="0"/>
          </a:p>
        </p:txBody>
      </p:sp>
      <p:sp>
        <p:nvSpPr>
          <p:cNvPr id="3" name="Tijdelijke aanduiding voor voettekst 2"/>
          <p:cNvSpPr>
            <a:spLocks noGrp="1"/>
          </p:cNvSpPr>
          <p:nvPr>
            <p:ph type="ftr" sz="quarter" idx="11"/>
          </p:nvPr>
        </p:nvSpPr>
        <p:spPr/>
        <p:txBody>
          <a:bodyPr/>
          <a:lstStyle/>
          <a:p>
            <a:r>
              <a:rPr lang="nl-BE"/>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4</a:t>
            </a:fld>
            <a:endParaRPr lang="nl-NL"/>
          </a:p>
        </p:txBody>
      </p:sp>
      <p:sp>
        <p:nvSpPr>
          <p:cNvPr id="5" name="Titel 4"/>
          <p:cNvSpPr>
            <a:spLocks noGrp="1"/>
          </p:cNvSpPr>
          <p:nvPr>
            <p:ph type="title"/>
          </p:nvPr>
        </p:nvSpPr>
        <p:spPr/>
        <p:txBody>
          <a:bodyPr/>
          <a:lstStyle/>
          <a:p>
            <a:r>
              <a:rPr lang="nl-NL" dirty="0"/>
              <a:t>Opbouw opleiding	</a:t>
            </a:r>
            <a:endParaRPr lang="nl-BE" dirty="0"/>
          </a:p>
        </p:txBody>
      </p:sp>
    </p:spTree>
    <p:extLst>
      <p:ext uri="{BB962C8B-B14F-4D97-AF65-F5344CB8AC3E}">
        <p14:creationId xmlns:p14="http://schemas.microsoft.com/office/powerpoint/2010/main" val="39118932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Voorbereidingen voor implementatie in de klas</a:t>
            </a:r>
          </a:p>
        </p:txBody>
      </p:sp>
      <p:sp>
        <p:nvSpPr>
          <p:cNvPr id="3" name="Content Placeholder 2"/>
          <p:cNvSpPr>
            <a:spLocks noGrp="1"/>
          </p:cNvSpPr>
          <p:nvPr>
            <p:ph idx="1"/>
          </p:nvPr>
        </p:nvSpPr>
        <p:spPr/>
        <p:txBody>
          <a:bodyPr/>
          <a:lstStyle/>
          <a:p>
            <a:r>
              <a:rPr lang="nl-BE" dirty="0"/>
              <a:t>Reserveren PC klas (met projectiemogelijkheid)</a:t>
            </a:r>
          </a:p>
          <a:p>
            <a:r>
              <a:rPr lang="nl-BE" dirty="0"/>
              <a:t>Kopieren documentatie + loginkaartjes</a:t>
            </a:r>
          </a:p>
          <a:p>
            <a:r>
              <a:rPr lang="nl-BE" dirty="0"/>
              <a:t>Software-bestanden op PC zetten of </a:t>
            </a:r>
            <a:r>
              <a:rPr lang="nl-BE" dirty="0" err="1"/>
              <a:t>downloadklaar</a:t>
            </a:r>
            <a:r>
              <a:rPr lang="nl-BE" dirty="0"/>
              <a:t> maken</a:t>
            </a:r>
          </a:p>
          <a:p>
            <a:pPr marL="0" indent="0">
              <a:buNone/>
            </a:pPr>
            <a:endParaRPr lang="nl-BE" dirty="0"/>
          </a:p>
          <a:p>
            <a:r>
              <a:rPr lang="nl-BE" dirty="0"/>
              <a:t>Leerkracht is </a:t>
            </a:r>
            <a:r>
              <a:rPr lang="nl-BE" i="1" dirty="0"/>
              <a:t>begeleider</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40</a:t>
            </a:fld>
            <a:endParaRPr lang="nl-NL"/>
          </a:p>
        </p:txBody>
      </p:sp>
    </p:spTree>
    <p:extLst>
      <p:ext uri="{BB962C8B-B14F-4D97-AF65-F5344CB8AC3E}">
        <p14:creationId xmlns:p14="http://schemas.microsoft.com/office/powerpoint/2010/main" val="13403168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576000" y="1359036"/>
            <a:ext cx="11041200" cy="4464000"/>
          </a:xfrm>
        </p:spPr>
        <p:txBody>
          <a:bodyPr>
            <a:normAutofit/>
          </a:bodyPr>
          <a:lstStyle/>
          <a:p>
            <a:endParaRPr lang="nl-NL" sz="3200" dirty="0"/>
          </a:p>
          <a:p>
            <a:r>
              <a:rPr lang="nl-NL" sz="3200" dirty="0"/>
              <a:t>Welkom op de KU Leuven Technologiecampus Gent</a:t>
            </a:r>
          </a:p>
          <a:p>
            <a:r>
              <a:rPr lang="nl-NL" sz="3200" dirty="0"/>
              <a:t>Kadering </a:t>
            </a:r>
            <a:r>
              <a:rPr lang="nl-NL" sz="3200" dirty="0" err="1"/>
              <a:t>innovation</a:t>
            </a:r>
            <a:r>
              <a:rPr lang="nl-NL" sz="3200" dirty="0"/>
              <a:t> lab</a:t>
            </a:r>
          </a:p>
          <a:p>
            <a:r>
              <a:rPr lang="nl-NL" sz="3200" dirty="0"/>
              <a:t>Kadering project “Bouw je eigen hartslagmeter-app”</a:t>
            </a:r>
          </a:p>
          <a:p>
            <a:r>
              <a:rPr lang="nl-NL" sz="3200" dirty="0"/>
              <a:t>Doorlopen van het project en modules</a:t>
            </a:r>
          </a:p>
          <a:p>
            <a:r>
              <a:rPr lang="nl-NL" sz="3200" dirty="0"/>
              <a:t>Doornemen documentatie en materiaal</a:t>
            </a:r>
          </a:p>
          <a:p>
            <a:r>
              <a:rPr lang="nl-NL" sz="3200" b="1" dirty="0"/>
              <a:t>Afsluiter en evaluatie</a:t>
            </a:r>
            <a:endParaRPr lang="nl-BE" sz="3200" b="1" dirty="0"/>
          </a:p>
        </p:txBody>
      </p:sp>
      <p:sp>
        <p:nvSpPr>
          <p:cNvPr id="3" name="Tijdelijke aanduiding voor voettekst 2"/>
          <p:cNvSpPr>
            <a:spLocks noGrp="1"/>
          </p:cNvSpPr>
          <p:nvPr>
            <p:ph type="ftr" sz="quarter" idx="11"/>
          </p:nvPr>
        </p:nvSpPr>
        <p:spPr/>
        <p:txBody>
          <a:bodyPr/>
          <a:lstStyle/>
          <a:p>
            <a:r>
              <a:rPr lang="nl-BE"/>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41</a:t>
            </a:fld>
            <a:endParaRPr lang="nl-NL"/>
          </a:p>
        </p:txBody>
      </p:sp>
      <p:sp>
        <p:nvSpPr>
          <p:cNvPr id="5" name="Titel 4"/>
          <p:cNvSpPr>
            <a:spLocks noGrp="1"/>
          </p:cNvSpPr>
          <p:nvPr>
            <p:ph type="title"/>
          </p:nvPr>
        </p:nvSpPr>
        <p:spPr/>
        <p:txBody>
          <a:bodyPr/>
          <a:lstStyle/>
          <a:p>
            <a:r>
              <a:rPr lang="nl-NL" dirty="0"/>
              <a:t>Opbouw opleiding	</a:t>
            </a:r>
            <a:endParaRPr lang="nl-BE" dirty="0"/>
          </a:p>
        </p:txBody>
      </p:sp>
    </p:spTree>
    <p:extLst>
      <p:ext uri="{BB962C8B-B14F-4D97-AF65-F5344CB8AC3E}">
        <p14:creationId xmlns:p14="http://schemas.microsoft.com/office/powerpoint/2010/main" val="733320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Nood aan...</a:t>
            </a:r>
          </a:p>
        </p:txBody>
      </p:sp>
      <p:grpSp>
        <p:nvGrpSpPr>
          <p:cNvPr id="6" name="Group 5"/>
          <p:cNvGrpSpPr/>
          <p:nvPr/>
        </p:nvGrpSpPr>
        <p:grpSpPr>
          <a:xfrm>
            <a:off x="1872556" y="1248098"/>
            <a:ext cx="4583485" cy="2900982"/>
            <a:chOff x="348555" y="1248098"/>
            <a:chExt cx="6795529" cy="4157166"/>
          </a:xfrm>
        </p:grpSpPr>
        <p:pic>
          <p:nvPicPr>
            <p:cNvPr id="1026" name="Picture 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348555" y="2204864"/>
              <a:ext cx="6786562"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357522" y="1248098"/>
              <a:ext cx="6786562" cy="1142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8" name="Rectangle 7"/>
          <p:cNvSpPr/>
          <p:nvPr/>
        </p:nvSpPr>
        <p:spPr>
          <a:xfrm>
            <a:off x="1872555" y="1200170"/>
            <a:ext cx="4577437" cy="2948910"/>
          </a:xfrm>
          <a:prstGeom prst="rect">
            <a:avLst/>
          </a:prstGeom>
          <a:noFill/>
          <a:ln w="38100" cap="sq">
            <a:solidFill>
              <a:srgbClr val="000000"/>
            </a:solidFill>
            <a:miter lim="800000"/>
            <a:headEnd/>
            <a:tailEnd/>
          </a:ln>
          <a:effectLst>
            <a:outerShdw blurRad="50800" dist="38100" dir="2700000" algn="tl" rotWithShape="0">
              <a:srgbClr val="808080">
                <a:alpha val="42998"/>
              </a:srgbClr>
            </a:outerShdw>
          </a:effectLst>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2" name="Picture 3"/>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a:xfrm>
            <a:off x="6359400" y="721576"/>
            <a:ext cx="4038600" cy="2388358"/>
          </a:xfrm>
          <a:prstGeom prst="rect">
            <a:avLst/>
          </a:prstGeom>
          <a:noFill/>
          <a:ln w="38100" cap="sq">
            <a:solidFill>
              <a:srgbClr val="000000"/>
            </a:solidFill>
            <a:miter lim="800000"/>
            <a:headEnd/>
            <a:tailEnd/>
          </a:ln>
          <a:effectLst>
            <a:outerShdw blurRad="50800" dist="38100" dir="2700000" algn="tl" rotWithShape="0">
              <a:srgbClr val="808080">
                <a:alpha val="42998"/>
              </a:srgbClr>
            </a:outerShdw>
          </a:effectLst>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431704" y="2814638"/>
            <a:ext cx="1981200" cy="4043362"/>
          </a:xfrm>
          <a:prstGeom prst="rect">
            <a:avLst/>
          </a:prstGeom>
          <a:noFill/>
          <a:ln w="38100" cap="sq">
            <a:solidFill>
              <a:srgbClr val="000000"/>
            </a:solidFill>
            <a:miter lim="800000"/>
            <a:headEnd/>
            <a:tailEnd/>
          </a:ln>
          <a:effectLst>
            <a:outerShdw blurRad="50800" dist="38100" dir="2700000" algn="tl" rotWithShape="0">
              <a:srgbClr val="808080">
                <a:alpha val="42998"/>
              </a:srgbClr>
            </a:outerShdw>
          </a:effectLst>
          <a:extLst>
            <a:ext uri="{909E8E84-426E-40DD-AFC4-6F175D3DCCD1}">
              <a14:hiddenFill xmlns:a14="http://schemas.microsoft.com/office/drawing/2010/main">
                <a:solidFill>
                  <a:srgbClr val="FFFFFF"/>
                </a:solidFill>
              </a14:hiddenFill>
            </a:ext>
          </a:extLst>
        </p:spPr>
      </p:pic>
      <p:pic>
        <p:nvPicPr>
          <p:cNvPr id="10" name="Picture 5"/>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168008" y="3990877"/>
            <a:ext cx="3465512" cy="2913062"/>
          </a:xfrm>
          <a:prstGeom prst="rect">
            <a:avLst/>
          </a:prstGeom>
          <a:noFill/>
          <a:ln w="38100" cap="sq">
            <a:solidFill>
              <a:srgbClr val="000000"/>
            </a:solidFill>
            <a:miter lim="800000"/>
            <a:headEnd/>
            <a:tailEnd/>
          </a:ln>
          <a:effectLst>
            <a:outerShdw blurRad="50800" dist="38100" dir="2700000" algn="tl" rotWithShape="0">
              <a:srgbClr val="808080">
                <a:alpha val="42998"/>
              </a:srgbClr>
            </a:outerShdw>
          </a:effectLst>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5776528" y="2606548"/>
            <a:ext cx="4248472" cy="1705957"/>
          </a:xfrm>
          <a:prstGeom prst="rect">
            <a:avLst/>
          </a:prstGeom>
          <a:noFill/>
          <a:ln w="38100" cap="sq">
            <a:solidFill>
              <a:srgbClr val="000000"/>
            </a:solidFill>
            <a:miter lim="800000"/>
            <a:headEnd/>
            <a:tailEnd/>
          </a:ln>
          <a:effectLst>
            <a:outerShdw blurRad="50800" dist="38100" dir="2700000" algn="tl" rotWithShape="0">
              <a:srgbClr val="808080">
                <a:alpha val="42998"/>
              </a:srgbClr>
            </a:outerShdw>
          </a:effectLst>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1840847" y="4437113"/>
            <a:ext cx="2771800" cy="2202707"/>
          </a:xfrm>
          <a:prstGeom prst="rect">
            <a:avLst/>
          </a:prstGeom>
          <a:noFill/>
          <a:ln w="38100" cap="sq">
            <a:solidFill>
              <a:srgbClr val="000000"/>
            </a:solidFill>
            <a:miter lim="800000"/>
            <a:headEnd/>
            <a:tailEnd/>
          </a:ln>
          <a:effectLst>
            <a:outerShdw blurRad="50800" dist="38100" dir="2700000" algn="tl" rotWithShape="0">
              <a:srgbClr val="808080">
                <a:alpha val="42998"/>
              </a:srgbClr>
            </a:outerShdw>
          </a:effectLst>
          <a:extLst>
            <a:ext uri="{909E8E84-426E-40DD-AFC4-6F175D3DCCD1}">
              <a14:hiddenFill xmlns:a14="http://schemas.microsoft.com/office/drawing/2010/main">
                <a:solidFill>
                  <a:schemeClr val="accent1"/>
                </a:solidFill>
              </a14:hiddenFill>
            </a:ext>
          </a:extLst>
        </p:spPr>
      </p:pic>
      <p:grpSp>
        <p:nvGrpSpPr>
          <p:cNvPr id="15" name="Group 14"/>
          <p:cNvGrpSpPr/>
          <p:nvPr/>
        </p:nvGrpSpPr>
        <p:grpSpPr>
          <a:xfrm>
            <a:off x="3598022" y="2010034"/>
            <a:ext cx="5454352" cy="2985433"/>
            <a:chOff x="2074022" y="2010033"/>
            <a:chExt cx="5454352" cy="2985433"/>
          </a:xfrm>
        </p:grpSpPr>
        <p:sp>
          <p:nvSpPr>
            <p:cNvPr id="14" name="Rectangle 13"/>
            <p:cNvSpPr/>
            <p:nvPr/>
          </p:nvSpPr>
          <p:spPr>
            <a:xfrm>
              <a:off x="2074022" y="2010033"/>
              <a:ext cx="5454352" cy="2985433"/>
            </a:xfrm>
            <a:prstGeom prst="rect">
              <a:avLst/>
            </a:prstGeom>
            <a:solidFill>
              <a:schemeClr val="bg1"/>
            </a:solidFill>
            <a:ln w="38100" cap="sq">
              <a:solidFill>
                <a:srgbClr val="000000"/>
              </a:solidFill>
              <a:miter lim="800000"/>
              <a:headEnd/>
              <a:tailEnd/>
            </a:ln>
            <a:effectLst>
              <a:outerShdw blurRad="50800" dist="38100" dir="2700000" algn="tl" rotWithShape="0">
                <a:srgbClr val="808080">
                  <a:alpha val="42998"/>
                </a:srgbClr>
              </a:outerShdw>
            </a:effectLst>
          </p:spPr>
          <p:txBody>
            <a:bodyPr wrap="square">
              <a:spAutoFit/>
            </a:bodyPr>
            <a:lstStyle/>
            <a:p>
              <a:r>
                <a:rPr lang="nl-BE" sz="2800" dirty="0">
                  <a:latin typeface="Times New Roman" panose="02020603050405020304" pitchFamily="18" charset="0"/>
                  <a:cs typeface="Times New Roman" panose="02020603050405020304" pitchFamily="18" charset="0"/>
                </a:rPr>
                <a:t>“De wereldproblemen worden groter en complexer. De oplossingen moeten uit de wetenschap komen.”</a:t>
              </a:r>
            </a:p>
            <a:p>
              <a:pPr algn="just">
                <a:spcBef>
                  <a:spcPts val="600"/>
                </a:spcBef>
              </a:pPr>
              <a:r>
                <a:rPr lang="nl-BE" sz="1400" dirty="0">
                  <a:latin typeface="Times New Roman" panose="02020603050405020304" pitchFamily="18" charset="0"/>
                  <a:cs typeface="Times New Roman" panose="02020603050405020304" pitchFamily="18" charset="0"/>
                </a:rPr>
                <a:t>06 april 2014</a:t>
              </a:r>
            </a:p>
            <a:p>
              <a:pPr algn="just">
                <a:spcBef>
                  <a:spcPts val="600"/>
                </a:spcBef>
              </a:pPr>
              <a:endParaRPr lang="nl-BE" sz="1400" dirty="0">
                <a:latin typeface="Times New Roman" panose="02020603050405020304" pitchFamily="18" charset="0"/>
                <a:cs typeface="Times New Roman" panose="02020603050405020304" pitchFamily="18" charset="0"/>
              </a:endParaRPr>
            </a:p>
            <a:p>
              <a:pPr algn="just">
                <a:spcBef>
                  <a:spcPts val="1200"/>
                </a:spcBef>
              </a:pPr>
              <a:r>
                <a:rPr lang="nl-BE" sz="1400" dirty="0">
                  <a:latin typeface="Times New Roman" panose="02020603050405020304" pitchFamily="18" charset="0"/>
                  <a:cs typeface="Times New Roman" panose="02020603050405020304" pitchFamily="18" charset="0"/>
                </a:rPr>
                <a:t>“We zijn niet meer de techniekaandragers van vroeger. We moeten probleemeigenaren worden van de dingen die misgaan in de maatschappij en daar oplossingen voor genereren. We moeten meer maatschappelijke verantwoordelijkheid opeisen.” Ten tweede moeten onderzoeker</a:t>
              </a:r>
            </a:p>
          </p:txBody>
        </p:sp>
        <p:pic>
          <p:nvPicPr>
            <p:cNvPr id="1030" name="Picture 6"/>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a:stretch/>
          </p:blipFill>
          <p:spPr bwMode="auto">
            <a:xfrm>
              <a:off x="5004048" y="3459525"/>
              <a:ext cx="2339090" cy="545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 name="Slide Number Placeholder 1"/>
          <p:cNvSpPr>
            <a:spLocks noGrp="1"/>
          </p:cNvSpPr>
          <p:nvPr>
            <p:ph type="sldNum" sz="quarter" idx="12"/>
          </p:nvPr>
        </p:nvSpPr>
        <p:spPr/>
        <p:txBody>
          <a:bodyPr/>
          <a:lstStyle/>
          <a:p>
            <a:fld id="{78CD8E6A-08C9-49B9-A7D5-27A98AD8C28F}" type="slidenum">
              <a:rPr lang="nl-NL" smtClean="0"/>
              <a:pPr/>
              <a:t>5</a:t>
            </a:fld>
            <a:endParaRPr lang="nl-NL"/>
          </a:p>
        </p:txBody>
      </p:sp>
    </p:spTree>
    <p:extLst>
      <p:ext uri="{BB962C8B-B14F-4D97-AF65-F5344CB8AC3E}">
        <p14:creationId xmlns:p14="http://schemas.microsoft.com/office/powerpoint/2010/main" val="2990665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1000"/>
                                  </p:stCondLst>
                                  <p:childTnLst>
                                    <p:set>
                                      <p:cBhvr>
                                        <p:cTn id="10" dur="1" fill="hold">
                                          <p:stCondLst>
                                            <p:cond delay="0"/>
                                          </p:stCondLst>
                                        </p:cTn>
                                        <p:tgtEl>
                                          <p:spTgt spid="8"/>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nodeType="afterEffect">
                                  <p:stCondLst>
                                    <p:cond delay="1000"/>
                                  </p:stCondLst>
                                  <p:childTnLst>
                                    <p:set>
                                      <p:cBhvr>
                                        <p:cTn id="13" dur="1" fill="hold">
                                          <p:stCondLst>
                                            <p:cond delay="0"/>
                                          </p:stCondLst>
                                        </p:cTn>
                                        <p:tgtEl>
                                          <p:spTgt spid="9"/>
                                        </p:tgtEl>
                                        <p:attrNameLst>
                                          <p:attrName>style.visibility</p:attrName>
                                        </p:attrNameLst>
                                      </p:cBhvr>
                                      <p:to>
                                        <p:strVal val="visible"/>
                                      </p:to>
                                    </p:set>
                                  </p:childTnLst>
                                </p:cTn>
                              </p:par>
                            </p:childTnLst>
                          </p:cTn>
                        </p:par>
                        <p:par>
                          <p:cTn id="14" fill="hold">
                            <p:stCondLst>
                              <p:cond delay="2000"/>
                            </p:stCondLst>
                            <p:childTnLst>
                              <p:par>
                                <p:cTn id="15" presetID="1" presetClass="entr" presetSubtype="0" fill="hold" nodeType="afterEffect">
                                  <p:stCondLst>
                                    <p:cond delay="1000"/>
                                  </p:stCondLst>
                                  <p:childTnLst>
                                    <p:set>
                                      <p:cBhvr>
                                        <p:cTn id="16" dur="1" fill="hold">
                                          <p:stCondLst>
                                            <p:cond delay="0"/>
                                          </p:stCondLst>
                                        </p:cTn>
                                        <p:tgtEl>
                                          <p:spTgt spid="10"/>
                                        </p:tgtEl>
                                        <p:attrNameLst>
                                          <p:attrName>style.visibility</p:attrName>
                                        </p:attrNameLst>
                                      </p:cBhvr>
                                      <p:to>
                                        <p:strVal val="visible"/>
                                      </p:to>
                                    </p:set>
                                  </p:childTnLst>
                                </p:cTn>
                              </p:par>
                            </p:childTnLst>
                          </p:cTn>
                        </p:par>
                        <p:par>
                          <p:cTn id="17" fill="hold">
                            <p:stCondLst>
                              <p:cond delay="3000"/>
                            </p:stCondLst>
                            <p:childTnLst>
                              <p:par>
                                <p:cTn id="18" presetID="1" presetClass="entr" presetSubtype="0" fill="hold" nodeType="afterEffect">
                                  <p:stCondLst>
                                    <p:cond delay="1000"/>
                                  </p:stCondLst>
                                  <p:childTnLst>
                                    <p:set>
                                      <p:cBhvr>
                                        <p:cTn id="19" dur="1" fill="hold">
                                          <p:stCondLst>
                                            <p:cond delay="0"/>
                                          </p:stCondLst>
                                        </p:cTn>
                                        <p:tgtEl>
                                          <p:spTgt spid="1027"/>
                                        </p:tgtEl>
                                        <p:attrNameLst>
                                          <p:attrName>style.visibility</p:attrName>
                                        </p:attrNameLst>
                                      </p:cBhvr>
                                      <p:to>
                                        <p:strVal val="visible"/>
                                      </p:to>
                                    </p:set>
                                  </p:childTnLst>
                                </p:cTn>
                              </p:par>
                            </p:childTnLst>
                          </p:cTn>
                        </p:par>
                        <p:par>
                          <p:cTn id="20" fill="hold">
                            <p:stCondLst>
                              <p:cond delay="4000"/>
                            </p:stCondLst>
                            <p:childTnLst>
                              <p:par>
                                <p:cTn id="21" presetID="1" presetClass="entr" presetSubtype="0" fill="hold" nodeType="afterEffect">
                                  <p:stCondLst>
                                    <p:cond delay="1000"/>
                                  </p:stCondLst>
                                  <p:childTnLst>
                                    <p:set>
                                      <p:cBhvr>
                                        <p:cTn id="22" dur="1" fill="hold">
                                          <p:stCondLst>
                                            <p:cond delay="0"/>
                                          </p:stCondLst>
                                        </p:cTn>
                                        <p:tgtEl>
                                          <p:spTgt spid="1028"/>
                                        </p:tgtEl>
                                        <p:attrNameLst>
                                          <p:attrName>style.visibility</p:attrName>
                                        </p:attrNameLst>
                                      </p:cBhvr>
                                      <p:to>
                                        <p:strVal val="visible"/>
                                      </p:to>
                                    </p:set>
                                  </p:childTnLst>
                                </p:cTn>
                              </p:par>
                            </p:childTnLst>
                          </p:cTn>
                        </p:par>
                        <p:par>
                          <p:cTn id="23" fill="hold">
                            <p:stCondLst>
                              <p:cond delay="5000"/>
                            </p:stCondLst>
                            <p:childTnLst>
                              <p:par>
                                <p:cTn id="24" presetID="1" presetClass="entr" presetSubtype="0" fill="hold" nodeType="afterEffect">
                                  <p:stCondLst>
                                    <p:cond delay="1000"/>
                                  </p:stCondLst>
                                  <p:childTnLst>
                                    <p:set>
                                      <p:cBhvr>
                                        <p:cTn id="2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Diagram 22"/>
          <p:cNvGraphicFramePr/>
          <p:nvPr>
            <p:extLst/>
          </p:nvPr>
        </p:nvGraphicFramePr>
        <p:xfrm>
          <a:off x="1847528" y="1397000"/>
          <a:ext cx="8046416" cy="44802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Oval 23"/>
          <p:cNvSpPr/>
          <p:nvPr/>
        </p:nvSpPr>
        <p:spPr>
          <a:xfrm>
            <a:off x="1824270" y="1628800"/>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Fysica</a:t>
            </a:r>
          </a:p>
        </p:txBody>
      </p:sp>
      <p:sp>
        <p:nvSpPr>
          <p:cNvPr id="25" name="Oval 24"/>
          <p:cNvSpPr/>
          <p:nvPr/>
        </p:nvSpPr>
        <p:spPr>
          <a:xfrm>
            <a:off x="2064000" y="4827304"/>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Chemie</a:t>
            </a:r>
          </a:p>
        </p:txBody>
      </p:sp>
      <p:sp>
        <p:nvSpPr>
          <p:cNvPr id="26" name="Oval 25"/>
          <p:cNvSpPr/>
          <p:nvPr/>
        </p:nvSpPr>
        <p:spPr>
          <a:xfrm>
            <a:off x="7896200" y="1397000"/>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Infor-matica</a:t>
            </a:r>
          </a:p>
        </p:txBody>
      </p:sp>
      <p:sp>
        <p:nvSpPr>
          <p:cNvPr id="27" name="Oval 26"/>
          <p:cNvSpPr/>
          <p:nvPr/>
        </p:nvSpPr>
        <p:spPr>
          <a:xfrm>
            <a:off x="8700497" y="4926144"/>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Wis-kunde</a:t>
            </a:r>
          </a:p>
        </p:txBody>
      </p:sp>
      <p:sp>
        <p:nvSpPr>
          <p:cNvPr id="14" name="Title 1"/>
          <p:cNvSpPr>
            <a:spLocks noGrp="1"/>
          </p:cNvSpPr>
          <p:nvPr>
            <p:ph type="title"/>
          </p:nvPr>
        </p:nvSpPr>
        <p:spPr>
          <a:xfrm>
            <a:off x="2064000" y="180000"/>
            <a:ext cx="8334000" cy="900000"/>
          </a:xfrm>
        </p:spPr>
        <p:txBody>
          <a:bodyPr/>
          <a:lstStyle/>
          <a:p>
            <a:r>
              <a:rPr lang="nl-BE" dirty="0"/>
              <a:t>Technologie voor de maatschappij</a:t>
            </a:r>
          </a:p>
        </p:txBody>
      </p:sp>
      <p:sp>
        <p:nvSpPr>
          <p:cNvPr id="2" name="Slide Number Placeholder 1"/>
          <p:cNvSpPr>
            <a:spLocks noGrp="1"/>
          </p:cNvSpPr>
          <p:nvPr>
            <p:ph type="sldNum" sz="quarter" idx="12"/>
          </p:nvPr>
        </p:nvSpPr>
        <p:spPr/>
        <p:txBody>
          <a:bodyPr/>
          <a:lstStyle/>
          <a:p>
            <a:fld id="{78CD8E6A-08C9-49B9-A7D5-27A98AD8C28F}" type="slidenum">
              <a:rPr lang="nl-NL" smtClean="0"/>
              <a:pPr/>
              <a:t>6</a:t>
            </a:fld>
            <a:endParaRPr lang="nl-NL"/>
          </a:p>
        </p:txBody>
      </p:sp>
    </p:spTree>
    <p:extLst>
      <p:ext uri="{BB962C8B-B14F-4D97-AF65-F5344CB8AC3E}">
        <p14:creationId xmlns:p14="http://schemas.microsoft.com/office/powerpoint/2010/main" val="2345968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3" grpId="0">
        <p:bldAsOne/>
      </p:bldGraphic>
      <p:bldP spid="24" grpId="0" animBg="1"/>
      <p:bldP spid="25" grpId="0" animBg="1"/>
      <p:bldP spid="26" grpId="0" animBg="1"/>
      <p:bldP spid="27"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STEM affiniteit &amp; passie!</a:t>
            </a: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631504" y="1407570"/>
            <a:ext cx="6480720" cy="4913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154328" y="2204864"/>
            <a:ext cx="2550698" cy="2308324"/>
          </a:xfrm>
          <a:prstGeom prst="rect">
            <a:avLst/>
          </a:prstGeom>
          <a:noFill/>
        </p:spPr>
        <p:txBody>
          <a:bodyPr wrap="none" rtlCol="0">
            <a:spAutoFit/>
          </a:bodyPr>
          <a:lstStyle/>
          <a:p>
            <a:r>
              <a:rPr lang="nl-BE" sz="2800" b="1" dirty="0">
                <a:solidFill>
                  <a:srgbClr val="FF9900"/>
                </a:solidFill>
                <a:latin typeface="Comic Sans MS" panose="030F0702030302020204" pitchFamily="66" charset="0"/>
              </a:rPr>
              <a:t>S</a:t>
            </a:r>
            <a:r>
              <a:rPr lang="nl-BE" sz="2400" dirty="0">
                <a:latin typeface="Comic Sans MS" panose="030F0702030302020204" pitchFamily="66" charset="0"/>
              </a:rPr>
              <a:t>cience</a:t>
            </a:r>
          </a:p>
          <a:p>
            <a:r>
              <a:rPr lang="nl-BE" sz="2800" b="1" dirty="0">
                <a:solidFill>
                  <a:srgbClr val="FF9900"/>
                </a:solidFill>
                <a:latin typeface="Comic Sans MS" panose="030F0702030302020204" pitchFamily="66" charset="0"/>
              </a:rPr>
              <a:t> T</a:t>
            </a:r>
            <a:r>
              <a:rPr lang="nl-BE" sz="2400" dirty="0">
                <a:latin typeface="Comic Sans MS" panose="030F0702030302020204" pitchFamily="66" charset="0"/>
              </a:rPr>
              <a:t>echnology</a:t>
            </a:r>
          </a:p>
          <a:p>
            <a:r>
              <a:rPr lang="nl-BE" sz="2800" b="1" dirty="0">
                <a:solidFill>
                  <a:srgbClr val="FF9900"/>
                </a:solidFill>
                <a:latin typeface="Comic Sans MS" panose="030F0702030302020204" pitchFamily="66" charset="0"/>
              </a:rPr>
              <a:t>  </a:t>
            </a:r>
            <a:r>
              <a:rPr lang="nl-BE" sz="3200" b="1" dirty="0">
                <a:solidFill>
                  <a:srgbClr val="FF9900"/>
                </a:solidFill>
                <a:latin typeface="Comic Sans MS" panose="030F0702030302020204" pitchFamily="66" charset="0"/>
              </a:rPr>
              <a:t>E</a:t>
            </a:r>
            <a:r>
              <a:rPr lang="nl-BE" sz="2400" dirty="0">
                <a:latin typeface="Comic Sans MS" panose="030F0702030302020204" pitchFamily="66" charset="0"/>
              </a:rPr>
              <a:t>ngineering</a:t>
            </a:r>
            <a:endParaRPr lang="nl-BE" sz="2800" dirty="0">
              <a:latin typeface="Comic Sans MS" panose="030F0702030302020204" pitchFamily="66" charset="0"/>
            </a:endParaRPr>
          </a:p>
          <a:p>
            <a:r>
              <a:rPr lang="nl-BE" sz="2800" b="1" dirty="0">
                <a:solidFill>
                  <a:srgbClr val="FF9900"/>
                </a:solidFill>
                <a:latin typeface="Comic Sans MS" panose="030F0702030302020204" pitchFamily="66" charset="0"/>
              </a:rPr>
              <a:t>   M</a:t>
            </a:r>
            <a:r>
              <a:rPr lang="nl-BE" sz="2400" dirty="0">
                <a:latin typeface="Comic Sans MS" panose="030F0702030302020204" pitchFamily="66" charset="0"/>
              </a:rPr>
              <a:t>athematics</a:t>
            </a:r>
          </a:p>
          <a:p>
            <a:r>
              <a:rPr lang="nl-BE" sz="2800" b="1" dirty="0">
                <a:solidFill>
                  <a:srgbClr val="FF9900"/>
                </a:solidFill>
                <a:latin typeface="Comic Sans MS" panose="030F0702030302020204" pitchFamily="66" charset="0"/>
              </a:rPr>
              <a:t>   </a:t>
            </a:r>
            <a:endParaRPr lang="nl-BE" sz="2400" dirty="0">
              <a:latin typeface="Comic Sans MS" panose="030F0702030302020204" pitchFamily="66" charset="0"/>
            </a:endParaRPr>
          </a:p>
        </p:txBody>
      </p:sp>
      <p:pic>
        <p:nvPicPr>
          <p:cNvPr id="1027" name="Picture 3"/>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7751764" y="141092"/>
            <a:ext cx="2664717" cy="1619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78CD8E6A-08C9-49B9-A7D5-27A98AD8C28F}" type="slidenum">
              <a:rPr lang="nl-NL" smtClean="0"/>
              <a:pPr/>
              <a:t>7</a:t>
            </a:fld>
            <a:endParaRPr lang="nl-NL"/>
          </a:p>
        </p:txBody>
      </p:sp>
    </p:spTree>
    <p:extLst>
      <p:ext uri="{BB962C8B-B14F-4D97-AF65-F5344CB8AC3E}">
        <p14:creationId xmlns:p14="http://schemas.microsoft.com/office/powerpoint/2010/main" val="76376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nl-BE" dirty="0">
                <a:sym typeface="Wingdings" panose="05000000000000000000" pitchFamily="2" charset="2"/>
              </a:rPr>
              <a:t>ROSE studie</a:t>
            </a:r>
            <a:r>
              <a:rPr lang="nl-BE" sz="3100" dirty="0">
                <a:sym typeface="Wingdings" panose="05000000000000000000" pitchFamily="2" charset="2"/>
              </a:rPr>
              <a:t> (Relevance Of Science Education)</a:t>
            </a:r>
            <a:r>
              <a:rPr lang="nl-BE" dirty="0">
                <a:sym typeface="Wingdings" panose="05000000000000000000" pitchFamily="2" charset="2"/>
              </a:rPr>
              <a:t/>
            </a:r>
            <a:br>
              <a:rPr lang="nl-BE" dirty="0">
                <a:sym typeface="Wingdings" panose="05000000000000000000" pitchFamily="2" charset="2"/>
              </a:rPr>
            </a:br>
            <a:r>
              <a:rPr lang="nl-BE" dirty="0">
                <a:sym typeface="Wingdings" panose="05000000000000000000" pitchFamily="2" charset="2"/>
              </a:rPr>
              <a:t> </a:t>
            </a:r>
            <a:r>
              <a:rPr lang="nl-BE" dirty="0"/>
              <a:t>Maatschappij-gedreven STEM</a:t>
            </a:r>
          </a:p>
        </p:txBody>
      </p:sp>
      <p:graphicFrame>
        <p:nvGraphicFramePr>
          <p:cNvPr id="23" name="Diagram 22"/>
          <p:cNvGraphicFramePr/>
          <p:nvPr>
            <p:extLst/>
          </p:nvPr>
        </p:nvGraphicFramePr>
        <p:xfrm>
          <a:off x="1847528" y="1397000"/>
          <a:ext cx="8046416" cy="44802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Oval 23"/>
          <p:cNvSpPr/>
          <p:nvPr/>
        </p:nvSpPr>
        <p:spPr>
          <a:xfrm>
            <a:off x="1824270" y="1628800"/>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Fysica</a:t>
            </a:r>
          </a:p>
        </p:txBody>
      </p:sp>
      <p:sp>
        <p:nvSpPr>
          <p:cNvPr id="25" name="Oval 24"/>
          <p:cNvSpPr/>
          <p:nvPr/>
        </p:nvSpPr>
        <p:spPr>
          <a:xfrm>
            <a:off x="2064000" y="4827304"/>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Chemie</a:t>
            </a:r>
          </a:p>
        </p:txBody>
      </p:sp>
      <p:sp>
        <p:nvSpPr>
          <p:cNvPr id="26" name="Oval 25"/>
          <p:cNvSpPr/>
          <p:nvPr/>
        </p:nvSpPr>
        <p:spPr>
          <a:xfrm>
            <a:off x="7896200" y="1397000"/>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Infor-matica</a:t>
            </a:r>
          </a:p>
        </p:txBody>
      </p:sp>
      <p:sp>
        <p:nvSpPr>
          <p:cNvPr id="27" name="Oval 26"/>
          <p:cNvSpPr/>
          <p:nvPr/>
        </p:nvSpPr>
        <p:spPr>
          <a:xfrm>
            <a:off x="8700497" y="4926144"/>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Wis-kunde</a:t>
            </a:r>
          </a:p>
        </p:txBody>
      </p:sp>
      <p:sp>
        <p:nvSpPr>
          <p:cNvPr id="28" name="Freeform 27"/>
          <p:cNvSpPr/>
          <p:nvPr/>
        </p:nvSpPr>
        <p:spPr>
          <a:xfrm rot="1046821">
            <a:off x="2658625" y="2665227"/>
            <a:ext cx="3259278" cy="541886"/>
          </a:xfrm>
          <a:custGeom>
            <a:avLst/>
            <a:gdLst>
              <a:gd name="connsiteX0" fmla="*/ 13722 w 818940"/>
              <a:gd name="connsiteY0" fmla="*/ 0 h 541886"/>
              <a:gd name="connsiteX1" fmla="*/ 109256 w 818940"/>
              <a:gd name="connsiteY1" fmla="*/ 504968 h 541886"/>
              <a:gd name="connsiteX2" fmla="*/ 818940 w 818940"/>
              <a:gd name="connsiteY2" fmla="*/ 464024 h 541886"/>
            </a:gdLst>
            <a:ahLst/>
            <a:cxnLst>
              <a:cxn ang="0">
                <a:pos x="connsiteX0" y="connsiteY0"/>
              </a:cxn>
              <a:cxn ang="0">
                <a:pos x="connsiteX1" y="connsiteY1"/>
              </a:cxn>
              <a:cxn ang="0">
                <a:pos x="connsiteX2" y="connsiteY2"/>
              </a:cxn>
            </a:cxnLst>
            <a:rect l="l" t="t" r="r" b="b"/>
            <a:pathLst>
              <a:path w="818940" h="541886">
                <a:moveTo>
                  <a:pt x="13722" y="0"/>
                </a:moveTo>
                <a:cubicBezTo>
                  <a:pt x="-5613" y="213815"/>
                  <a:pt x="-24947" y="427631"/>
                  <a:pt x="109256" y="504968"/>
                </a:cubicBezTo>
                <a:cubicBezTo>
                  <a:pt x="243459" y="582305"/>
                  <a:pt x="531199" y="523164"/>
                  <a:pt x="818940" y="464024"/>
                </a:cubicBezTo>
              </a:path>
            </a:pathLst>
          </a:custGeom>
          <a:noFill/>
          <a:ln w="76200">
            <a:solidFill>
              <a:srgbClr val="E87118"/>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Freeform 28"/>
          <p:cNvSpPr/>
          <p:nvPr/>
        </p:nvSpPr>
        <p:spPr>
          <a:xfrm rot="20768591" flipV="1">
            <a:off x="2892338" y="4268237"/>
            <a:ext cx="2963039" cy="362105"/>
          </a:xfrm>
          <a:custGeom>
            <a:avLst/>
            <a:gdLst>
              <a:gd name="connsiteX0" fmla="*/ 13722 w 818940"/>
              <a:gd name="connsiteY0" fmla="*/ 0 h 541886"/>
              <a:gd name="connsiteX1" fmla="*/ 109256 w 818940"/>
              <a:gd name="connsiteY1" fmla="*/ 504968 h 541886"/>
              <a:gd name="connsiteX2" fmla="*/ 818940 w 818940"/>
              <a:gd name="connsiteY2" fmla="*/ 464024 h 541886"/>
            </a:gdLst>
            <a:ahLst/>
            <a:cxnLst>
              <a:cxn ang="0">
                <a:pos x="connsiteX0" y="connsiteY0"/>
              </a:cxn>
              <a:cxn ang="0">
                <a:pos x="connsiteX1" y="connsiteY1"/>
              </a:cxn>
              <a:cxn ang="0">
                <a:pos x="connsiteX2" y="connsiteY2"/>
              </a:cxn>
            </a:cxnLst>
            <a:rect l="l" t="t" r="r" b="b"/>
            <a:pathLst>
              <a:path w="818940" h="541886">
                <a:moveTo>
                  <a:pt x="13722" y="0"/>
                </a:moveTo>
                <a:cubicBezTo>
                  <a:pt x="-5613" y="213815"/>
                  <a:pt x="-24947" y="427631"/>
                  <a:pt x="109256" y="504968"/>
                </a:cubicBezTo>
                <a:cubicBezTo>
                  <a:pt x="243459" y="582305"/>
                  <a:pt x="531199" y="523164"/>
                  <a:pt x="818940" y="464024"/>
                </a:cubicBezTo>
              </a:path>
            </a:pathLst>
          </a:custGeom>
          <a:noFill/>
          <a:ln w="76200">
            <a:solidFill>
              <a:srgbClr val="E87118"/>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Freeform 29"/>
          <p:cNvSpPr/>
          <p:nvPr/>
        </p:nvSpPr>
        <p:spPr>
          <a:xfrm rot="19650227" flipH="1">
            <a:off x="5752041" y="2599914"/>
            <a:ext cx="2714317" cy="541886"/>
          </a:xfrm>
          <a:custGeom>
            <a:avLst/>
            <a:gdLst>
              <a:gd name="connsiteX0" fmla="*/ 13722 w 818940"/>
              <a:gd name="connsiteY0" fmla="*/ 0 h 541886"/>
              <a:gd name="connsiteX1" fmla="*/ 109256 w 818940"/>
              <a:gd name="connsiteY1" fmla="*/ 504968 h 541886"/>
              <a:gd name="connsiteX2" fmla="*/ 818940 w 818940"/>
              <a:gd name="connsiteY2" fmla="*/ 464024 h 541886"/>
            </a:gdLst>
            <a:ahLst/>
            <a:cxnLst>
              <a:cxn ang="0">
                <a:pos x="connsiteX0" y="connsiteY0"/>
              </a:cxn>
              <a:cxn ang="0">
                <a:pos x="connsiteX1" y="connsiteY1"/>
              </a:cxn>
              <a:cxn ang="0">
                <a:pos x="connsiteX2" y="connsiteY2"/>
              </a:cxn>
            </a:cxnLst>
            <a:rect l="l" t="t" r="r" b="b"/>
            <a:pathLst>
              <a:path w="818940" h="541886">
                <a:moveTo>
                  <a:pt x="13722" y="0"/>
                </a:moveTo>
                <a:cubicBezTo>
                  <a:pt x="-5613" y="213815"/>
                  <a:pt x="-24947" y="427631"/>
                  <a:pt x="109256" y="504968"/>
                </a:cubicBezTo>
                <a:cubicBezTo>
                  <a:pt x="243459" y="582305"/>
                  <a:pt x="531199" y="523164"/>
                  <a:pt x="818940" y="464024"/>
                </a:cubicBezTo>
              </a:path>
            </a:pathLst>
          </a:custGeom>
          <a:noFill/>
          <a:ln w="76200">
            <a:solidFill>
              <a:srgbClr val="E87118"/>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1" name="Freeform 30"/>
          <p:cNvSpPr/>
          <p:nvPr/>
        </p:nvSpPr>
        <p:spPr>
          <a:xfrm rot="1842876" flipH="1">
            <a:off x="5993562" y="4392320"/>
            <a:ext cx="3070195" cy="541886"/>
          </a:xfrm>
          <a:custGeom>
            <a:avLst/>
            <a:gdLst>
              <a:gd name="connsiteX0" fmla="*/ 13722 w 818940"/>
              <a:gd name="connsiteY0" fmla="*/ 0 h 541886"/>
              <a:gd name="connsiteX1" fmla="*/ 109256 w 818940"/>
              <a:gd name="connsiteY1" fmla="*/ 504968 h 541886"/>
              <a:gd name="connsiteX2" fmla="*/ 818940 w 818940"/>
              <a:gd name="connsiteY2" fmla="*/ 464024 h 541886"/>
            </a:gdLst>
            <a:ahLst/>
            <a:cxnLst>
              <a:cxn ang="0">
                <a:pos x="connsiteX0" y="connsiteY0"/>
              </a:cxn>
              <a:cxn ang="0">
                <a:pos x="connsiteX1" y="connsiteY1"/>
              </a:cxn>
              <a:cxn ang="0">
                <a:pos x="connsiteX2" y="connsiteY2"/>
              </a:cxn>
            </a:cxnLst>
            <a:rect l="l" t="t" r="r" b="b"/>
            <a:pathLst>
              <a:path w="818940" h="541886">
                <a:moveTo>
                  <a:pt x="13722" y="0"/>
                </a:moveTo>
                <a:cubicBezTo>
                  <a:pt x="-5613" y="213815"/>
                  <a:pt x="-24947" y="427631"/>
                  <a:pt x="109256" y="504968"/>
                </a:cubicBezTo>
                <a:cubicBezTo>
                  <a:pt x="243459" y="582305"/>
                  <a:pt x="531199" y="523164"/>
                  <a:pt x="818940" y="464024"/>
                </a:cubicBezTo>
              </a:path>
            </a:pathLst>
          </a:custGeom>
          <a:noFill/>
          <a:ln w="76200">
            <a:solidFill>
              <a:srgbClr val="E87118"/>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Slide Number Placeholder 2"/>
          <p:cNvSpPr>
            <a:spLocks noGrp="1"/>
          </p:cNvSpPr>
          <p:nvPr>
            <p:ph type="sldNum" sz="quarter" idx="12"/>
          </p:nvPr>
        </p:nvSpPr>
        <p:spPr/>
        <p:txBody>
          <a:bodyPr/>
          <a:lstStyle/>
          <a:p>
            <a:fld id="{78CD8E6A-08C9-49B9-A7D5-27A98AD8C28F}" type="slidenum">
              <a:rPr lang="nl-NL" smtClean="0"/>
              <a:pPr/>
              <a:t>8</a:t>
            </a:fld>
            <a:endParaRPr lang="nl-NL"/>
          </a:p>
        </p:txBody>
      </p:sp>
    </p:spTree>
    <p:extLst>
      <p:ext uri="{BB962C8B-B14F-4D97-AF65-F5344CB8AC3E}">
        <p14:creationId xmlns:p14="http://schemas.microsoft.com/office/powerpoint/2010/main" val="2858438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3" grpId="0">
        <p:bldAsOne/>
      </p:bldGraphic>
      <p:bldP spid="24" grpId="0" animBg="1"/>
      <p:bldP spid="25" grpId="0" animBg="1"/>
      <p:bldP spid="26" grpId="0" animBg="1"/>
      <p:bldP spid="27" grpId="0" animBg="1"/>
      <p:bldP spid="28" grpId="0" animBg="1"/>
      <p:bldP spid="29" grpId="0" animBg="1"/>
      <p:bldP spid="30" grpId="0" animBg="1"/>
      <p:bldP spid="3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nl-BE" dirty="0"/>
              <a:t>Innovation Lab doelen</a:t>
            </a:r>
          </a:p>
        </p:txBody>
      </p:sp>
      <p:sp>
        <p:nvSpPr>
          <p:cNvPr id="23" name="Oval 22"/>
          <p:cNvSpPr/>
          <p:nvPr/>
        </p:nvSpPr>
        <p:spPr>
          <a:xfrm>
            <a:off x="4511824" y="5157192"/>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Fysica</a:t>
            </a:r>
          </a:p>
        </p:txBody>
      </p:sp>
      <p:sp>
        <p:nvSpPr>
          <p:cNvPr id="24" name="Oval 23"/>
          <p:cNvSpPr/>
          <p:nvPr/>
        </p:nvSpPr>
        <p:spPr>
          <a:xfrm>
            <a:off x="2567608" y="5157192"/>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Chemie</a:t>
            </a:r>
          </a:p>
        </p:txBody>
      </p:sp>
      <p:sp>
        <p:nvSpPr>
          <p:cNvPr id="25" name="Oval 24"/>
          <p:cNvSpPr/>
          <p:nvPr/>
        </p:nvSpPr>
        <p:spPr>
          <a:xfrm>
            <a:off x="8328248" y="5157192"/>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Infor-matica</a:t>
            </a:r>
          </a:p>
        </p:txBody>
      </p:sp>
      <p:sp>
        <p:nvSpPr>
          <p:cNvPr id="26" name="Oval 25"/>
          <p:cNvSpPr/>
          <p:nvPr/>
        </p:nvSpPr>
        <p:spPr>
          <a:xfrm>
            <a:off x="6456040" y="5157192"/>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Wis-kunde</a:t>
            </a:r>
          </a:p>
        </p:txBody>
      </p:sp>
      <p:sp>
        <p:nvSpPr>
          <p:cNvPr id="3" name="Down Arrow 2"/>
          <p:cNvSpPr/>
          <p:nvPr/>
        </p:nvSpPr>
        <p:spPr>
          <a:xfrm rot="10800000">
            <a:off x="8832304" y="4221088"/>
            <a:ext cx="936104" cy="762384"/>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dirty="0">
              <a:solidFill>
                <a:schemeClr val="tx1"/>
              </a:solidFill>
            </a:endParaRPr>
          </a:p>
        </p:txBody>
      </p:sp>
      <p:sp>
        <p:nvSpPr>
          <p:cNvPr id="4" name="TextBox 3"/>
          <p:cNvSpPr txBox="1"/>
          <p:nvPr/>
        </p:nvSpPr>
        <p:spPr>
          <a:xfrm>
            <a:off x="9143902" y="4407496"/>
            <a:ext cx="356188" cy="461665"/>
          </a:xfrm>
          <a:prstGeom prst="rect">
            <a:avLst/>
          </a:prstGeom>
          <a:noFill/>
        </p:spPr>
        <p:txBody>
          <a:bodyPr wrap="none" rtlCol="0">
            <a:spAutoFit/>
          </a:bodyPr>
          <a:lstStyle/>
          <a:p>
            <a:r>
              <a:rPr lang="nl-BE" sz="2400" dirty="0"/>
              <a:t>?</a:t>
            </a:r>
          </a:p>
        </p:txBody>
      </p:sp>
      <p:sp>
        <p:nvSpPr>
          <p:cNvPr id="28" name="Down Arrow 27"/>
          <p:cNvSpPr/>
          <p:nvPr/>
        </p:nvSpPr>
        <p:spPr>
          <a:xfrm rot="10800000">
            <a:off x="6816080" y="4221088"/>
            <a:ext cx="936104" cy="762384"/>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dirty="0">
              <a:solidFill>
                <a:schemeClr val="tx1"/>
              </a:solidFill>
            </a:endParaRPr>
          </a:p>
        </p:txBody>
      </p:sp>
      <p:sp>
        <p:nvSpPr>
          <p:cNvPr id="29" name="TextBox 28"/>
          <p:cNvSpPr txBox="1"/>
          <p:nvPr/>
        </p:nvSpPr>
        <p:spPr>
          <a:xfrm>
            <a:off x="7127678" y="4407496"/>
            <a:ext cx="356188" cy="461665"/>
          </a:xfrm>
          <a:prstGeom prst="rect">
            <a:avLst/>
          </a:prstGeom>
          <a:noFill/>
        </p:spPr>
        <p:txBody>
          <a:bodyPr wrap="none" rtlCol="0">
            <a:spAutoFit/>
          </a:bodyPr>
          <a:lstStyle/>
          <a:p>
            <a:r>
              <a:rPr lang="nl-BE" sz="2400" dirty="0"/>
              <a:t>?</a:t>
            </a:r>
          </a:p>
        </p:txBody>
      </p:sp>
      <p:sp>
        <p:nvSpPr>
          <p:cNvPr id="30" name="Down Arrow 29"/>
          <p:cNvSpPr/>
          <p:nvPr/>
        </p:nvSpPr>
        <p:spPr>
          <a:xfrm rot="10800000">
            <a:off x="4871864" y="4221088"/>
            <a:ext cx="936104" cy="762384"/>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dirty="0">
              <a:solidFill>
                <a:schemeClr val="tx1"/>
              </a:solidFill>
            </a:endParaRPr>
          </a:p>
        </p:txBody>
      </p:sp>
      <p:sp>
        <p:nvSpPr>
          <p:cNvPr id="31" name="TextBox 30"/>
          <p:cNvSpPr txBox="1"/>
          <p:nvPr/>
        </p:nvSpPr>
        <p:spPr>
          <a:xfrm>
            <a:off x="5183462" y="4407496"/>
            <a:ext cx="356188" cy="461665"/>
          </a:xfrm>
          <a:prstGeom prst="rect">
            <a:avLst/>
          </a:prstGeom>
          <a:noFill/>
        </p:spPr>
        <p:txBody>
          <a:bodyPr wrap="none" rtlCol="0">
            <a:spAutoFit/>
          </a:bodyPr>
          <a:lstStyle/>
          <a:p>
            <a:r>
              <a:rPr lang="nl-BE" sz="2400" dirty="0"/>
              <a:t>?</a:t>
            </a:r>
          </a:p>
        </p:txBody>
      </p:sp>
      <p:sp>
        <p:nvSpPr>
          <p:cNvPr id="32" name="Down Arrow 31"/>
          <p:cNvSpPr/>
          <p:nvPr/>
        </p:nvSpPr>
        <p:spPr>
          <a:xfrm rot="10800000">
            <a:off x="2927648" y="4221088"/>
            <a:ext cx="936104" cy="762384"/>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dirty="0">
              <a:solidFill>
                <a:schemeClr val="tx1"/>
              </a:solidFill>
            </a:endParaRPr>
          </a:p>
        </p:txBody>
      </p:sp>
      <p:sp>
        <p:nvSpPr>
          <p:cNvPr id="33" name="TextBox 32"/>
          <p:cNvSpPr txBox="1"/>
          <p:nvPr/>
        </p:nvSpPr>
        <p:spPr>
          <a:xfrm>
            <a:off x="3239246" y="4407496"/>
            <a:ext cx="356188" cy="461665"/>
          </a:xfrm>
          <a:prstGeom prst="rect">
            <a:avLst/>
          </a:prstGeom>
          <a:noFill/>
        </p:spPr>
        <p:txBody>
          <a:bodyPr wrap="none" rtlCol="0">
            <a:spAutoFit/>
          </a:bodyPr>
          <a:lstStyle/>
          <a:p>
            <a:r>
              <a:rPr lang="nl-BE" sz="2400" dirty="0"/>
              <a:t>?</a:t>
            </a:r>
          </a:p>
        </p:txBody>
      </p:sp>
      <p:sp>
        <p:nvSpPr>
          <p:cNvPr id="34" name="Oval 33"/>
          <p:cNvSpPr/>
          <p:nvPr/>
        </p:nvSpPr>
        <p:spPr>
          <a:xfrm>
            <a:off x="3467708" y="1556792"/>
            <a:ext cx="5472608"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Maatschappelijke uitdagingen</a:t>
            </a:r>
          </a:p>
        </p:txBody>
      </p:sp>
      <p:pic>
        <p:nvPicPr>
          <p:cNvPr id="16"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499244" y="1356022"/>
            <a:ext cx="1828569" cy="121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8"/>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878736" y="844246"/>
            <a:ext cx="1233488" cy="92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10" descr="http://listdose.com/wp-content/uploads/2013/06/stay-active.jp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875"/>
          <a:stretch/>
        </p:blipFill>
        <p:spPr bwMode="auto">
          <a:xfrm>
            <a:off x="4511825" y="901378"/>
            <a:ext cx="1453843" cy="87153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2" descr="http://ec.europa.eu/digital-agenda/sites/digital-agenda/files/environment%20(1).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064001" y="1356021"/>
            <a:ext cx="1818727" cy="151057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78CD8E6A-08C9-49B9-A7D5-27A98AD8C28F}" type="slidenum">
              <a:rPr lang="nl-NL" smtClean="0"/>
              <a:pPr/>
              <a:t>9</a:t>
            </a:fld>
            <a:endParaRPr lang="nl-NL"/>
          </a:p>
        </p:txBody>
      </p:sp>
    </p:spTree>
    <p:extLst>
      <p:ext uri="{BB962C8B-B14F-4D97-AF65-F5344CB8AC3E}">
        <p14:creationId xmlns:p14="http://schemas.microsoft.com/office/powerpoint/2010/main" val="92098792"/>
      </p:ext>
    </p:extLst>
  </p:cSld>
  <p:clrMapOvr>
    <a:masterClrMapping/>
  </p:clrMapOvr>
</p:sld>
</file>

<file path=ppt/theme/theme1.xml><?xml version="1.0" encoding="utf-8"?>
<a:theme xmlns:a="http://schemas.openxmlformats.org/drawingml/2006/main" name="KU Leuven">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U Leuven Sedes">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U Leuven" id="{BC384CAF-57B4-4083-BC3D-22218BF4A46A}" vid="{75672E21-F18C-4958-94B8-19E54344552B}"/>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KU Leuven</Template>
  <TotalTime>0</TotalTime>
  <Words>1090</Words>
  <Application>Microsoft Office PowerPoint</Application>
  <PresentationFormat>Breedbeeld</PresentationFormat>
  <Paragraphs>317</Paragraphs>
  <Slides>41</Slides>
  <Notes>0</Notes>
  <HiddenSlides>1</HiddenSlides>
  <MMClips>0</MMClips>
  <ScaleCrop>false</ScaleCrop>
  <HeadingPairs>
    <vt:vector size="6" baseType="variant">
      <vt:variant>
        <vt:lpstr>Gebruikte lettertypen</vt:lpstr>
      </vt:variant>
      <vt:variant>
        <vt:i4>5</vt:i4>
      </vt:variant>
      <vt:variant>
        <vt:lpstr>Thema</vt:lpstr>
      </vt:variant>
      <vt:variant>
        <vt:i4>2</vt:i4>
      </vt:variant>
      <vt:variant>
        <vt:lpstr>Diatitels</vt:lpstr>
      </vt:variant>
      <vt:variant>
        <vt:i4>41</vt:i4>
      </vt:variant>
    </vt:vector>
  </HeadingPairs>
  <TitlesOfParts>
    <vt:vector size="48" baseType="lpstr">
      <vt:lpstr>Arial</vt:lpstr>
      <vt:lpstr>Calibri</vt:lpstr>
      <vt:lpstr>Comic Sans MS</vt:lpstr>
      <vt:lpstr>Times New Roman</vt:lpstr>
      <vt:lpstr>Wingdings</vt:lpstr>
      <vt:lpstr>KU Leuven</vt:lpstr>
      <vt:lpstr>KU Leuven Sedes</vt:lpstr>
      <vt:lpstr>Opleiding Bouw je eigen hartslagmeter-app </vt:lpstr>
      <vt:lpstr>Opbouw opleiding </vt:lpstr>
      <vt:lpstr>Welkom op de technologiecampus van KU Leuven in Gent</vt:lpstr>
      <vt:lpstr>Opbouw opleiding </vt:lpstr>
      <vt:lpstr>Nood aan...</vt:lpstr>
      <vt:lpstr>Technologie voor de maatschappij</vt:lpstr>
      <vt:lpstr>STEM affiniteit &amp; passie!</vt:lpstr>
      <vt:lpstr>ROSE studie (Relevance Of Science Education)  Maatschappij-gedreven STEM</vt:lpstr>
      <vt:lpstr>Innovation Lab doelen</vt:lpstr>
      <vt:lpstr>Innovation Lab doelen</vt:lpstr>
      <vt:lpstr>Innovation Lab doelen</vt:lpstr>
      <vt:lpstr>Innovation Lab doelen</vt:lpstr>
      <vt:lpstr>Opbouw opleiding </vt:lpstr>
      <vt:lpstr>Maatschappelijke relevantie van technologie aantonen</vt:lpstr>
      <vt:lpstr>In dit project...</vt:lpstr>
      <vt:lpstr>Opbouw opleiding </vt:lpstr>
      <vt:lpstr>Doorlopen project en modules </vt:lpstr>
      <vt:lpstr>Overzicht modules </vt:lpstr>
      <vt:lpstr>Module 1: Inleiding</vt:lpstr>
      <vt:lpstr>Module 1: Inleiding: hartslag meten</vt:lpstr>
      <vt:lpstr>Module 1: Inleiding: overzicht project</vt:lpstr>
      <vt:lpstr>PowerPoint-presentatie</vt:lpstr>
      <vt:lpstr>Demo finale hartslagmeter-app</vt:lpstr>
      <vt:lpstr>Overzicht modules </vt:lpstr>
      <vt:lpstr>Inleiding MIT App Inventor 2  </vt:lpstr>
      <vt:lpstr>Overzicht modules </vt:lpstr>
      <vt:lpstr>Digitale afbeeldingen</vt:lpstr>
      <vt:lpstr>PowerPoint-presentatie</vt:lpstr>
      <vt:lpstr>Digitale video</vt:lpstr>
      <vt:lpstr>PowerPoint-presentatie</vt:lpstr>
      <vt:lpstr>Overzicht modules </vt:lpstr>
      <vt:lpstr>Fouriertransformatie</vt:lpstr>
      <vt:lpstr>Fouriertransformatie</vt:lpstr>
      <vt:lpstr>Fouriertransformatie</vt:lpstr>
      <vt:lpstr>Overzicht modules </vt:lpstr>
      <vt:lpstr>PowerPoint-presentatie</vt:lpstr>
      <vt:lpstr>Overzicht modules </vt:lpstr>
      <vt:lpstr>Opbouw opleiding </vt:lpstr>
      <vt:lpstr>Overlopen materiaal Dropbox</vt:lpstr>
      <vt:lpstr>Voorbereidingen voor implementatie in de klas</vt:lpstr>
      <vt:lpstr>Opbouw opleiding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Opleiding Bouw je eigen hartslagmeter-app </dc:title>
  <dc:creator/>
  <cp:lastModifiedBy/>
  <cp:revision>29</cp:revision>
  <dcterms:created xsi:type="dcterms:W3CDTF">2017-09-13T11:47:32Z</dcterms:created>
  <dcterms:modified xsi:type="dcterms:W3CDTF">2019-03-27T11:31:20Z</dcterms:modified>
</cp:coreProperties>
</file>